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49"/>
  </p:notesMasterIdLst>
  <p:handoutMasterIdLst>
    <p:handoutMasterId r:id="rId50"/>
  </p:handoutMasterIdLst>
  <p:sldIdLst>
    <p:sldId id="327" r:id="rId5"/>
    <p:sldId id="330" r:id="rId6"/>
    <p:sldId id="331" r:id="rId7"/>
    <p:sldId id="332" r:id="rId8"/>
    <p:sldId id="298" r:id="rId9"/>
    <p:sldId id="263" r:id="rId10"/>
    <p:sldId id="299" r:id="rId11"/>
    <p:sldId id="333" r:id="rId12"/>
    <p:sldId id="302" r:id="rId13"/>
    <p:sldId id="334" r:id="rId14"/>
    <p:sldId id="264" r:id="rId15"/>
    <p:sldId id="266" r:id="rId16"/>
    <p:sldId id="265" r:id="rId17"/>
    <p:sldId id="276" r:id="rId18"/>
    <p:sldId id="303" r:id="rId19"/>
    <p:sldId id="293" r:id="rId20"/>
    <p:sldId id="335" r:id="rId21"/>
    <p:sldId id="277" r:id="rId22"/>
    <p:sldId id="284" r:id="rId23"/>
    <p:sldId id="269" r:id="rId24"/>
    <p:sldId id="304" r:id="rId25"/>
    <p:sldId id="305" r:id="rId26"/>
    <p:sldId id="307" r:id="rId27"/>
    <p:sldId id="306" r:id="rId28"/>
    <p:sldId id="308" r:id="rId29"/>
    <p:sldId id="270" r:id="rId30"/>
    <p:sldId id="309" r:id="rId31"/>
    <p:sldId id="310" r:id="rId32"/>
    <p:sldId id="311" r:id="rId33"/>
    <p:sldId id="312" r:id="rId34"/>
    <p:sldId id="314" r:id="rId35"/>
    <p:sldId id="313" r:id="rId36"/>
    <p:sldId id="315" r:id="rId37"/>
    <p:sldId id="316" r:id="rId38"/>
    <p:sldId id="317" r:id="rId39"/>
    <p:sldId id="294" r:id="rId40"/>
    <p:sldId id="296" r:id="rId41"/>
    <p:sldId id="318" r:id="rId42"/>
    <p:sldId id="319" r:id="rId43"/>
    <p:sldId id="288" r:id="rId44"/>
    <p:sldId id="289" r:id="rId45"/>
    <p:sldId id="320" r:id="rId46"/>
    <p:sldId id="274" r:id="rId47"/>
    <p:sldId id="329" r:id="rId48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3D9E773-24C6-41DB-B96D-2277484A1E47}" v="2" dt="2023-12-08T04:59:40.097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01"/>
    <p:restoredTop sz="85174"/>
  </p:normalViewPr>
  <p:slideViewPr>
    <p:cSldViewPr snapToGrid="0" snapToObjects="1">
      <p:cViewPr varScale="1">
        <p:scale>
          <a:sx n="138" d="100"/>
          <a:sy n="138" d="100"/>
        </p:scale>
        <p:origin x="1532" y="8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handoutMaster" Target="handoutMasters/handoutMaster1.xml"/><Relationship Id="rId55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viewProps" Target="viewProps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microsoft.com/office/2015/10/relationships/revisionInfo" Target="revisionInfo.xml"/><Relationship Id="rId8" Type="http://schemas.openxmlformats.org/officeDocument/2006/relationships/slide" Target="slides/slide4.xml"/><Relationship Id="rId51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63BE993-9A66-4251-A369-71B0CE1540D4}" type="doc">
      <dgm:prSet loTypeId="urn:microsoft.com/office/officeart/2005/8/layout/process2" loCatId="process" qsTypeId="urn:microsoft.com/office/officeart/2005/8/quickstyle/3d2" qsCatId="3D" csTypeId="urn:microsoft.com/office/officeart/2005/8/colors/accent1_2" csCatId="accent1" phldr="1"/>
      <dgm:spPr/>
    </dgm:pt>
    <dgm:pt modelId="{2C121653-AA7F-4290-A7FC-152BAC5CF85F}">
      <dgm:prSet phldrT="[Text]"/>
      <dgm:spPr/>
      <dgm:t>
        <a:bodyPr/>
        <a:lstStyle/>
        <a:p>
          <a:r>
            <a:rPr lang="en-US" dirty="0"/>
            <a:t>API Request</a:t>
          </a:r>
        </a:p>
      </dgm:t>
    </dgm:pt>
    <dgm:pt modelId="{C68908BF-F8EE-4721-843D-CFE146141293}" type="parTrans" cxnId="{39326916-6609-41AB-B36C-319E43F2FCD3}">
      <dgm:prSet/>
      <dgm:spPr/>
      <dgm:t>
        <a:bodyPr/>
        <a:lstStyle/>
        <a:p>
          <a:endParaRPr lang="en-US"/>
        </a:p>
      </dgm:t>
    </dgm:pt>
    <dgm:pt modelId="{520150D9-8FBD-4F07-A58A-4F584565AF01}" type="sibTrans" cxnId="{39326916-6609-41AB-B36C-319E43F2FCD3}">
      <dgm:prSet/>
      <dgm:spPr/>
      <dgm:t>
        <a:bodyPr/>
        <a:lstStyle/>
        <a:p>
          <a:endParaRPr lang="en-US"/>
        </a:p>
      </dgm:t>
    </dgm:pt>
    <dgm:pt modelId="{B05ECA8C-A9E1-4D98-8B83-D7B8C9AA2F97}">
      <dgm:prSet phldrT="[Text]"/>
      <dgm:spPr/>
      <dgm:t>
        <a:bodyPr/>
        <a:lstStyle/>
        <a:p>
          <a:r>
            <a:rPr lang="en-US" dirty="0"/>
            <a:t>Read API Response</a:t>
          </a:r>
        </a:p>
      </dgm:t>
    </dgm:pt>
    <dgm:pt modelId="{5C949802-0CB6-43FA-87FA-D29534EE9C2C}" type="parTrans" cxnId="{69674625-26FB-49CD-92D6-4C8B6D8AE465}">
      <dgm:prSet/>
      <dgm:spPr/>
      <dgm:t>
        <a:bodyPr/>
        <a:lstStyle/>
        <a:p>
          <a:endParaRPr lang="en-US"/>
        </a:p>
      </dgm:t>
    </dgm:pt>
    <dgm:pt modelId="{9E4A11DB-D793-47BD-BCB5-5FD601ED50CD}" type="sibTrans" cxnId="{69674625-26FB-49CD-92D6-4C8B6D8AE465}">
      <dgm:prSet/>
      <dgm:spPr/>
      <dgm:t>
        <a:bodyPr/>
        <a:lstStyle/>
        <a:p>
          <a:endParaRPr lang="en-US"/>
        </a:p>
      </dgm:t>
    </dgm:pt>
    <dgm:pt modelId="{E48FF7EA-195B-4CD9-901A-015F1B9D2DCF}">
      <dgm:prSet phldrT="[Text]"/>
      <dgm:spPr/>
      <dgm:t>
        <a:bodyPr/>
        <a:lstStyle/>
        <a:p>
          <a:r>
            <a:rPr lang="en-US" dirty="0"/>
            <a:t>Preliminary Data Wrangling</a:t>
          </a:r>
        </a:p>
      </dgm:t>
    </dgm:pt>
    <dgm:pt modelId="{ABA986D6-E5AA-45D9-9CB5-CF32E5F5F132}" type="parTrans" cxnId="{8F76FD3D-0528-4327-BB74-A79BBB962E2E}">
      <dgm:prSet/>
      <dgm:spPr/>
      <dgm:t>
        <a:bodyPr/>
        <a:lstStyle/>
        <a:p>
          <a:endParaRPr lang="en-US"/>
        </a:p>
      </dgm:t>
    </dgm:pt>
    <dgm:pt modelId="{2DAFA810-DF74-4165-9EB0-689E504570CA}" type="sibTrans" cxnId="{8F76FD3D-0528-4327-BB74-A79BBB962E2E}">
      <dgm:prSet/>
      <dgm:spPr/>
      <dgm:t>
        <a:bodyPr/>
        <a:lstStyle/>
        <a:p>
          <a:endParaRPr lang="en-US"/>
        </a:p>
      </dgm:t>
    </dgm:pt>
    <dgm:pt modelId="{44466B0B-F096-4026-ADD5-1C113C84E8A6}">
      <dgm:prSet phldrT="[Text]"/>
      <dgm:spPr/>
      <dgm:t>
        <a:bodyPr/>
        <a:lstStyle/>
        <a:p>
          <a:r>
            <a:rPr lang="en-US" dirty="0"/>
            <a:t>Convert to CSV Format</a:t>
          </a:r>
        </a:p>
      </dgm:t>
    </dgm:pt>
    <dgm:pt modelId="{361EC8E6-EE58-4DC3-B442-764C42917CF9}" type="parTrans" cxnId="{B5BFA477-8042-43DA-8E36-070833256386}">
      <dgm:prSet/>
      <dgm:spPr/>
      <dgm:t>
        <a:bodyPr/>
        <a:lstStyle/>
        <a:p>
          <a:endParaRPr lang="en-US"/>
        </a:p>
      </dgm:t>
    </dgm:pt>
    <dgm:pt modelId="{11FE8288-4A66-47E1-995F-7033B8611B42}" type="sibTrans" cxnId="{B5BFA477-8042-43DA-8E36-070833256386}">
      <dgm:prSet/>
      <dgm:spPr/>
      <dgm:t>
        <a:bodyPr/>
        <a:lstStyle/>
        <a:p>
          <a:endParaRPr lang="en-US"/>
        </a:p>
      </dgm:t>
    </dgm:pt>
    <dgm:pt modelId="{C1C2C764-BCEE-46B6-B629-0F94237E2E8D}" type="pres">
      <dgm:prSet presAssocID="{263BE993-9A66-4251-A369-71B0CE1540D4}" presName="linearFlow" presStyleCnt="0">
        <dgm:presLayoutVars>
          <dgm:resizeHandles val="exact"/>
        </dgm:presLayoutVars>
      </dgm:prSet>
      <dgm:spPr/>
    </dgm:pt>
    <dgm:pt modelId="{994E0000-D00B-4BB6-9180-0AB260BCA0C5}" type="pres">
      <dgm:prSet presAssocID="{2C121653-AA7F-4290-A7FC-152BAC5CF85F}" presName="node" presStyleLbl="node1" presStyleIdx="0" presStyleCnt="4">
        <dgm:presLayoutVars>
          <dgm:bulletEnabled val="1"/>
        </dgm:presLayoutVars>
      </dgm:prSet>
      <dgm:spPr/>
    </dgm:pt>
    <dgm:pt modelId="{29BD9B4B-B799-4F2A-82C5-43A46D5AA05D}" type="pres">
      <dgm:prSet presAssocID="{520150D9-8FBD-4F07-A58A-4F584565AF01}" presName="sibTrans" presStyleLbl="sibTrans2D1" presStyleIdx="0" presStyleCnt="3"/>
      <dgm:spPr/>
    </dgm:pt>
    <dgm:pt modelId="{EAC3F0B8-CA2F-494D-9336-0773757483E0}" type="pres">
      <dgm:prSet presAssocID="{520150D9-8FBD-4F07-A58A-4F584565AF01}" presName="connectorText" presStyleLbl="sibTrans2D1" presStyleIdx="0" presStyleCnt="3"/>
      <dgm:spPr/>
    </dgm:pt>
    <dgm:pt modelId="{7CBB42F8-CB8B-48D2-BDD4-9321EF50DF6A}" type="pres">
      <dgm:prSet presAssocID="{B05ECA8C-A9E1-4D98-8B83-D7B8C9AA2F97}" presName="node" presStyleLbl="node1" presStyleIdx="1" presStyleCnt="4">
        <dgm:presLayoutVars>
          <dgm:bulletEnabled val="1"/>
        </dgm:presLayoutVars>
      </dgm:prSet>
      <dgm:spPr/>
    </dgm:pt>
    <dgm:pt modelId="{C7921CC0-D29B-4A26-B703-8B10DCA14C26}" type="pres">
      <dgm:prSet presAssocID="{9E4A11DB-D793-47BD-BCB5-5FD601ED50CD}" presName="sibTrans" presStyleLbl="sibTrans2D1" presStyleIdx="1" presStyleCnt="3"/>
      <dgm:spPr/>
    </dgm:pt>
    <dgm:pt modelId="{44C3C23F-A88B-482D-BC6C-5A977F5A928A}" type="pres">
      <dgm:prSet presAssocID="{9E4A11DB-D793-47BD-BCB5-5FD601ED50CD}" presName="connectorText" presStyleLbl="sibTrans2D1" presStyleIdx="1" presStyleCnt="3"/>
      <dgm:spPr/>
    </dgm:pt>
    <dgm:pt modelId="{2CD6DACC-D075-4313-9A28-83664343B77C}" type="pres">
      <dgm:prSet presAssocID="{E48FF7EA-195B-4CD9-901A-015F1B9D2DCF}" presName="node" presStyleLbl="node1" presStyleIdx="2" presStyleCnt="4">
        <dgm:presLayoutVars>
          <dgm:bulletEnabled val="1"/>
        </dgm:presLayoutVars>
      </dgm:prSet>
      <dgm:spPr/>
    </dgm:pt>
    <dgm:pt modelId="{A2E61D90-1E59-4051-A9CD-7B4EA783CD45}" type="pres">
      <dgm:prSet presAssocID="{2DAFA810-DF74-4165-9EB0-689E504570CA}" presName="sibTrans" presStyleLbl="sibTrans2D1" presStyleIdx="2" presStyleCnt="3"/>
      <dgm:spPr/>
    </dgm:pt>
    <dgm:pt modelId="{F151B861-6098-4BA6-89E1-EB2F455A43C7}" type="pres">
      <dgm:prSet presAssocID="{2DAFA810-DF74-4165-9EB0-689E504570CA}" presName="connectorText" presStyleLbl="sibTrans2D1" presStyleIdx="2" presStyleCnt="3"/>
      <dgm:spPr/>
    </dgm:pt>
    <dgm:pt modelId="{4D86232B-24D5-4D76-858A-841C6816E72C}" type="pres">
      <dgm:prSet presAssocID="{44466B0B-F096-4026-ADD5-1C113C84E8A6}" presName="node" presStyleLbl="node1" presStyleIdx="3" presStyleCnt="4">
        <dgm:presLayoutVars>
          <dgm:bulletEnabled val="1"/>
        </dgm:presLayoutVars>
      </dgm:prSet>
      <dgm:spPr/>
    </dgm:pt>
  </dgm:ptLst>
  <dgm:cxnLst>
    <dgm:cxn modelId="{39326916-6609-41AB-B36C-319E43F2FCD3}" srcId="{263BE993-9A66-4251-A369-71B0CE1540D4}" destId="{2C121653-AA7F-4290-A7FC-152BAC5CF85F}" srcOrd="0" destOrd="0" parTransId="{C68908BF-F8EE-4721-843D-CFE146141293}" sibTransId="{520150D9-8FBD-4F07-A58A-4F584565AF01}"/>
    <dgm:cxn modelId="{69674625-26FB-49CD-92D6-4C8B6D8AE465}" srcId="{263BE993-9A66-4251-A369-71B0CE1540D4}" destId="{B05ECA8C-A9E1-4D98-8B83-D7B8C9AA2F97}" srcOrd="1" destOrd="0" parTransId="{5C949802-0CB6-43FA-87FA-D29534EE9C2C}" sibTransId="{9E4A11DB-D793-47BD-BCB5-5FD601ED50CD}"/>
    <dgm:cxn modelId="{8F76FD3D-0528-4327-BB74-A79BBB962E2E}" srcId="{263BE993-9A66-4251-A369-71B0CE1540D4}" destId="{E48FF7EA-195B-4CD9-901A-015F1B9D2DCF}" srcOrd="2" destOrd="0" parTransId="{ABA986D6-E5AA-45D9-9CB5-CF32E5F5F132}" sibTransId="{2DAFA810-DF74-4165-9EB0-689E504570CA}"/>
    <dgm:cxn modelId="{C42F8D6B-F5F7-492F-A211-34461B40F924}" type="presOf" srcId="{2DAFA810-DF74-4165-9EB0-689E504570CA}" destId="{F151B861-6098-4BA6-89E1-EB2F455A43C7}" srcOrd="1" destOrd="0" presId="urn:microsoft.com/office/officeart/2005/8/layout/process2"/>
    <dgm:cxn modelId="{175F1B70-14C3-40DB-9033-CA4ED6F369F9}" type="presOf" srcId="{2C121653-AA7F-4290-A7FC-152BAC5CF85F}" destId="{994E0000-D00B-4BB6-9180-0AB260BCA0C5}" srcOrd="0" destOrd="0" presId="urn:microsoft.com/office/officeart/2005/8/layout/process2"/>
    <dgm:cxn modelId="{715A9355-D281-46DC-B61F-855B5521ED7A}" type="presOf" srcId="{263BE993-9A66-4251-A369-71B0CE1540D4}" destId="{C1C2C764-BCEE-46B6-B629-0F94237E2E8D}" srcOrd="0" destOrd="0" presId="urn:microsoft.com/office/officeart/2005/8/layout/process2"/>
    <dgm:cxn modelId="{B5BFA477-8042-43DA-8E36-070833256386}" srcId="{263BE993-9A66-4251-A369-71B0CE1540D4}" destId="{44466B0B-F096-4026-ADD5-1C113C84E8A6}" srcOrd="3" destOrd="0" parTransId="{361EC8E6-EE58-4DC3-B442-764C42917CF9}" sibTransId="{11FE8288-4A66-47E1-995F-7033B8611B42}"/>
    <dgm:cxn modelId="{50E6005A-F0F9-4406-ADFA-9108B7C7F7A4}" type="presOf" srcId="{E48FF7EA-195B-4CD9-901A-015F1B9D2DCF}" destId="{2CD6DACC-D075-4313-9A28-83664343B77C}" srcOrd="0" destOrd="0" presId="urn:microsoft.com/office/officeart/2005/8/layout/process2"/>
    <dgm:cxn modelId="{7DDA0485-DBE0-46E5-A468-A2F1B3B81E04}" type="presOf" srcId="{B05ECA8C-A9E1-4D98-8B83-D7B8C9AA2F97}" destId="{7CBB42F8-CB8B-48D2-BDD4-9321EF50DF6A}" srcOrd="0" destOrd="0" presId="urn:microsoft.com/office/officeart/2005/8/layout/process2"/>
    <dgm:cxn modelId="{D67DE386-081D-4C98-BBA2-EB64EDA64523}" type="presOf" srcId="{520150D9-8FBD-4F07-A58A-4F584565AF01}" destId="{29BD9B4B-B799-4F2A-82C5-43A46D5AA05D}" srcOrd="0" destOrd="0" presId="urn:microsoft.com/office/officeart/2005/8/layout/process2"/>
    <dgm:cxn modelId="{764DD091-ED91-4FE5-8FCB-E3CCFE8A4EAC}" type="presOf" srcId="{9E4A11DB-D793-47BD-BCB5-5FD601ED50CD}" destId="{44C3C23F-A88B-482D-BC6C-5A977F5A928A}" srcOrd="1" destOrd="0" presId="urn:microsoft.com/office/officeart/2005/8/layout/process2"/>
    <dgm:cxn modelId="{39C3E9A2-9D79-46D6-90BF-7ACC91391DEC}" type="presOf" srcId="{44466B0B-F096-4026-ADD5-1C113C84E8A6}" destId="{4D86232B-24D5-4D76-858A-841C6816E72C}" srcOrd="0" destOrd="0" presId="urn:microsoft.com/office/officeart/2005/8/layout/process2"/>
    <dgm:cxn modelId="{23EEF1A5-900B-45CB-AD7D-EE2FAB5CA468}" type="presOf" srcId="{520150D9-8FBD-4F07-A58A-4F584565AF01}" destId="{EAC3F0B8-CA2F-494D-9336-0773757483E0}" srcOrd="1" destOrd="0" presId="urn:microsoft.com/office/officeart/2005/8/layout/process2"/>
    <dgm:cxn modelId="{5E2B66AB-83C3-4602-B7BA-C2AFAC08D1D6}" type="presOf" srcId="{9E4A11DB-D793-47BD-BCB5-5FD601ED50CD}" destId="{C7921CC0-D29B-4A26-B703-8B10DCA14C26}" srcOrd="0" destOrd="0" presId="urn:microsoft.com/office/officeart/2005/8/layout/process2"/>
    <dgm:cxn modelId="{7D1855BC-BC33-498A-AF8B-440B64755310}" type="presOf" srcId="{2DAFA810-DF74-4165-9EB0-689E504570CA}" destId="{A2E61D90-1E59-4051-A9CD-7B4EA783CD45}" srcOrd="0" destOrd="0" presId="urn:microsoft.com/office/officeart/2005/8/layout/process2"/>
    <dgm:cxn modelId="{8E16A4DD-13C8-4D62-8600-96F4A403F798}" type="presParOf" srcId="{C1C2C764-BCEE-46B6-B629-0F94237E2E8D}" destId="{994E0000-D00B-4BB6-9180-0AB260BCA0C5}" srcOrd="0" destOrd="0" presId="urn:microsoft.com/office/officeart/2005/8/layout/process2"/>
    <dgm:cxn modelId="{465DDF51-978E-4B63-80F8-4010F5AFDB6F}" type="presParOf" srcId="{C1C2C764-BCEE-46B6-B629-0F94237E2E8D}" destId="{29BD9B4B-B799-4F2A-82C5-43A46D5AA05D}" srcOrd="1" destOrd="0" presId="urn:microsoft.com/office/officeart/2005/8/layout/process2"/>
    <dgm:cxn modelId="{C9FC5FDC-0DAC-4E59-B71D-FD4BC37405B3}" type="presParOf" srcId="{29BD9B4B-B799-4F2A-82C5-43A46D5AA05D}" destId="{EAC3F0B8-CA2F-494D-9336-0773757483E0}" srcOrd="0" destOrd="0" presId="urn:microsoft.com/office/officeart/2005/8/layout/process2"/>
    <dgm:cxn modelId="{81F00B4E-0E83-4CDB-9E81-7B75D6C90639}" type="presParOf" srcId="{C1C2C764-BCEE-46B6-B629-0F94237E2E8D}" destId="{7CBB42F8-CB8B-48D2-BDD4-9321EF50DF6A}" srcOrd="2" destOrd="0" presId="urn:microsoft.com/office/officeart/2005/8/layout/process2"/>
    <dgm:cxn modelId="{5F2A1745-905B-4571-BC1C-0077E11D2793}" type="presParOf" srcId="{C1C2C764-BCEE-46B6-B629-0F94237E2E8D}" destId="{C7921CC0-D29B-4A26-B703-8B10DCA14C26}" srcOrd="3" destOrd="0" presId="urn:microsoft.com/office/officeart/2005/8/layout/process2"/>
    <dgm:cxn modelId="{FF6F6796-E45D-4554-B692-628CDB6E6928}" type="presParOf" srcId="{C7921CC0-D29B-4A26-B703-8B10DCA14C26}" destId="{44C3C23F-A88B-482D-BC6C-5A977F5A928A}" srcOrd="0" destOrd="0" presId="urn:microsoft.com/office/officeart/2005/8/layout/process2"/>
    <dgm:cxn modelId="{840A61C8-960D-4540-B0A1-9C59288E05BB}" type="presParOf" srcId="{C1C2C764-BCEE-46B6-B629-0F94237E2E8D}" destId="{2CD6DACC-D075-4313-9A28-83664343B77C}" srcOrd="4" destOrd="0" presId="urn:microsoft.com/office/officeart/2005/8/layout/process2"/>
    <dgm:cxn modelId="{9EAEE638-FC7F-4B27-87D3-CD0F0DDBC714}" type="presParOf" srcId="{C1C2C764-BCEE-46B6-B629-0F94237E2E8D}" destId="{A2E61D90-1E59-4051-A9CD-7B4EA783CD45}" srcOrd="5" destOrd="0" presId="urn:microsoft.com/office/officeart/2005/8/layout/process2"/>
    <dgm:cxn modelId="{6D059E51-A905-44FE-B59A-8622D9B5ED68}" type="presParOf" srcId="{A2E61D90-1E59-4051-A9CD-7B4EA783CD45}" destId="{F151B861-6098-4BA6-89E1-EB2F455A43C7}" srcOrd="0" destOrd="0" presId="urn:microsoft.com/office/officeart/2005/8/layout/process2"/>
    <dgm:cxn modelId="{F10E5621-D068-4735-B65D-C39D0811EF0A}" type="presParOf" srcId="{C1C2C764-BCEE-46B6-B629-0F94237E2E8D}" destId="{4D86232B-24D5-4D76-858A-841C6816E72C}" srcOrd="6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63BE993-9A66-4251-A369-71B0CE1540D4}" type="doc">
      <dgm:prSet loTypeId="urn:microsoft.com/office/officeart/2005/8/layout/process2" loCatId="process" qsTypeId="urn:microsoft.com/office/officeart/2005/8/quickstyle/3d2" qsCatId="3D" csTypeId="urn:microsoft.com/office/officeart/2005/8/colors/accent1_2" csCatId="accent1" phldr="1"/>
      <dgm:spPr/>
    </dgm:pt>
    <dgm:pt modelId="{2C121653-AA7F-4290-A7FC-152BAC5CF85F}">
      <dgm:prSet phldrT="[Text]"/>
      <dgm:spPr/>
      <dgm:t>
        <a:bodyPr/>
        <a:lstStyle/>
        <a:p>
          <a:r>
            <a:rPr lang="en-US" dirty="0"/>
            <a:t>Perform HTTP GET</a:t>
          </a:r>
        </a:p>
      </dgm:t>
    </dgm:pt>
    <dgm:pt modelId="{C68908BF-F8EE-4721-843D-CFE146141293}" type="parTrans" cxnId="{39326916-6609-41AB-B36C-319E43F2FCD3}">
      <dgm:prSet/>
      <dgm:spPr/>
      <dgm:t>
        <a:bodyPr/>
        <a:lstStyle/>
        <a:p>
          <a:endParaRPr lang="en-US"/>
        </a:p>
      </dgm:t>
    </dgm:pt>
    <dgm:pt modelId="{520150D9-8FBD-4F07-A58A-4F584565AF01}" type="sibTrans" cxnId="{39326916-6609-41AB-B36C-319E43F2FCD3}">
      <dgm:prSet/>
      <dgm:spPr/>
      <dgm:t>
        <a:bodyPr/>
        <a:lstStyle/>
        <a:p>
          <a:endParaRPr lang="en-US"/>
        </a:p>
      </dgm:t>
    </dgm:pt>
    <dgm:pt modelId="{CFA0210C-1EA9-4AFD-8ECE-BCD0895A0A6C}">
      <dgm:prSet phldrT="[Text]"/>
      <dgm:spPr/>
      <dgm:t>
        <a:bodyPr/>
        <a:lstStyle/>
        <a:p>
          <a:r>
            <a:rPr lang="en-US" dirty="0"/>
            <a:t>Create </a:t>
          </a:r>
          <a:r>
            <a:rPr lang="en-US" dirty="0" err="1"/>
            <a:t>BeautifulSoup</a:t>
          </a:r>
          <a:endParaRPr lang="en-US" dirty="0"/>
        </a:p>
      </dgm:t>
    </dgm:pt>
    <dgm:pt modelId="{050075B8-3191-46F3-A08A-E352E85D99A1}" type="parTrans" cxnId="{78F8D0E3-F9A0-4731-9F3B-0F4591B998DE}">
      <dgm:prSet/>
      <dgm:spPr/>
      <dgm:t>
        <a:bodyPr/>
        <a:lstStyle/>
        <a:p>
          <a:endParaRPr lang="en-US"/>
        </a:p>
      </dgm:t>
    </dgm:pt>
    <dgm:pt modelId="{8DF8F292-2772-4D82-84E5-0A2341E8B694}" type="sibTrans" cxnId="{78F8D0E3-F9A0-4731-9F3B-0F4591B998DE}">
      <dgm:prSet/>
      <dgm:spPr/>
      <dgm:t>
        <a:bodyPr/>
        <a:lstStyle/>
        <a:p>
          <a:endParaRPr lang="en-US"/>
        </a:p>
      </dgm:t>
    </dgm:pt>
    <dgm:pt modelId="{BD57442E-587C-44AD-8D50-A3A8B963740A}">
      <dgm:prSet phldrT="[Text]"/>
      <dgm:spPr/>
      <dgm:t>
        <a:bodyPr/>
        <a:lstStyle/>
        <a:p>
          <a:r>
            <a:rPr lang="en-US" dirty="0"/>
            <a:t>Extract Data to </a:t>
          </a:r>
          <a:r>
            <a:rPr lang="en-US" dirty="0" err="1"/>
            <a:t>Dataframe</a:t>
          </a:r>
          <a:endParaRPr lang="en-US" dirty="0"/>
        </a:p>
      </dgm:t>
    </dgm:pt>
    <dgm:pt modelId="{A05F809C-9938-453D-8A03-343ECAEEFD2F}" type="parTrans" cxnId="{BD2EB717-B0B4-4517-A20B-E613867CAE38}">
      <dgm:prSet/>
      <dgm:spPr/>
      <dgm:t>
        <a:bodyPr/>
        <a:lstStyle/>
        <a:p>
          <a:endParaRPr lang="en-US"/>
        </a:p>
      </dgm:t>
    </dgm:pt>
    <dgm:pt modelId="{74E1311B-915F-4AE0-8E65-A1409D8616B0}" type="sibTrans" cxnId="{BD2EB717-B0B4-4517-A20B-E613867CAE38}">
      <dgm:prSet/>
      <dgm:spPr/>
      <dgm:t>
        <a:bodyPr/>
        <a:lstStyle/>
        <a:p>
          <a:endParaRPr lang="en-US"/>
        </a:p>
      </dgm:t>
    </dgm:pt>
    <dgm:pt modelId="{50C65B4C-F921-48E8-8EC6-789D68BAD85A}">
      <dgm:prSet phldrT="[Text]"/>
      <dgm:spPr/>
      <dgm:t>
        <a:bodyPr/>
        <a:lstStyle/>
        <a:p>
          <a:r>
            <a:rPr lang="en-US" dirty="0"/>
            <a:t>Convert to CSV Format</a:t>
          </a:r>
        </a:p>
      </dgm:t>
    </dgm:pt>
    <dgm:pt modelId="{38640A50-7C65-4681-96B8-84AD2C6D88A8}" type="parTrans" cxnId="{8B3B4DC4-61A5-4559-9565-1A05EF7CC2AE}">
      <dgm:prSet/>
      <dgm:spPr/>
      <dgm:t>
        <a:bodyPr/>
        <a:lstStyle/>
        <a:p>
          <a:endParaRPr lang="en-US"/>
        </a:p>
      </dgm:t>
    </dgm:pt>
    <dgm:pt modelId="{93E1A334-8DD6-4CB5-9540-9974BA60CC06}" type="sibTrans" cxnId="{8B3B4DC4-61A5-4559-9565-1A05EF7CC2AE}">
      <dgm:prSet/>
      <dgm:spPr/>
      <dgm:t>
        <a:bodyPr/>
        <a:lstStyle/>
        <a:p>
          <a:endParaRPr lang="en-US"/>
        </a:p>
      </dgm:t>
    </dgm:pt>
    <dgm:pt modelId="{C1C2C764-BCEE-46B6-B629-0F94237E2E8D}" type="pres">
      <dgm:prSet presAssocID="{263BE993-9A66-4251-A369-71B0CE1540D4}" presName="linearFlow" presStyleCnt="0">
        <dgm:presLayoutVars>
          <dgm:resizeHandles val="exact"/>
        </dgm:presLayoutVars>
      </dgm:prSet>
      <dgm:spPr/>
    </dgm:pt>
    <dgm:pt modelId="{994E0000-D00B-4BB6-9180-0AB260BCA0C5}" type="pres">
      <dgm:prSet presAssocID="{2C121653-AA7F-4290-A7FC-152BAC5CF85F}" presName="node" presStyleLbl="node1" presStyleIdx="0" presStyleCnt="4">
        <dgm:presLayoutVars>
          <dgm:bulletEnabled val="1"/>
        </dgm:presLayoutVars>
      </dgm:prSet>
      <dgm:spPr/>
    </dgm:pt>
    <dgm:pt modelId="{FF6931E3-FAA0-4056-9B22-097D8904E790}" type="pres">
      <dgm:prSet presAssocID="{520150D9-8FBD-4F07-A58A-4F584565AF01}" presName="sibTrans" presStyleLbl="sibTrans2D1" presStyleIdx="0" presStyleCnt="3"/>
      <dgm:spPr/>
    </dgm:pt>
    <dgm:pt modelId="{F95FA9E9-5490-43F5-8827-1E5AF273CD48}" type="pres">
      <dgm:prSet presAssocID="{520150D9-8FBD-4F07-A58A-4F584565AF01}" presName="connectorText" presStyleLbl="sibTrans2D1" presStyleIdx="0" presStyleCnt="3"/>
      <dgm:spPr/>
    </dgm:pt>
    <dgm:pt modelId="{B86F4891-E2F0-4C5B-8E12-EA5616EFB95F}" type="pres">
      <dgm:prSet presAssocID="{CFA0210C-1EA9-4AFD-8ECE-BCD0895A0A6C}" presName="node" presStyleLbl="node1" presStyleIdx="1" presStyleCnt="4">
        <dgm:presLayoutVars>
          <dgm:bulletEnabled val="1"/>
        </dgm:presLayoutVars>
      </dgm:prSet>
      <dgm:spPr/>
    </dgm:pt>
    <dgm:pt modelId="{B9D52001-5E94-418D-8E59-030434BB524C}" type="pres">
      <dgm:prSet presAssocID="{8DF8F292-2772-4D82-84E5-0A2341E8B694}" presName="sibTrans" presStyleLbl="sibTrans2D1" presStyleIdx="1" presStyleCnt="3"/>
      <dgm:spPr/>
    </dgm:pt>
    <dgm:pt modelId="{F696B76D-0638-4186-9DD9-E8CD0980758D}" type="pres">
      <dgm:prSet presAssocID="{8DF8F292-2772-4D82-84E5-0A2341E8B694}" presName="connectorText" presStyleLbl="sibTrans2D1" presStyleIdx="1" presStyleCnt="3"/>
      <dgm:spPr/>
    </dgm:pt>
    <dgm:pt modelId="{8E60AD44-22D0-49CA-964D-7EFDCA8531BD}" type="pres">
      <dgm:prSet presAssocID="{BD57442E-587C-44AD-8D50-A3A8B963740A}" presName="node" presStyleLbl="node1" presStyleIdx="2" presStyleCnt="4">
        <dgm:presLayoutVars>
          <dgm:bulletEnabled val="1"/>
        </dgm:presLayoutVars>
      </dgm:prSet>
      <dgm:spPr/>
    </dgm:pt>
    <dgm:pt modelId="{C4CBA4CB-E62D-4086-B6BE-0977276AA8DA}" type="pres">
      <dgm:prSet presAssocID="{74E1311B-915F-4AE0-8E65-A1409D8616B0}" presName="sibTrans" presStyleLbl="sibTrans2D1" presStyleIdx="2" presStyleCnt="3"/>
      <dgm:spPr/>
    </dgm:pt>
    <dgm:pt modelId="{1EFB876C-024B-402E-A08F-026101CD456E}" type="pres">
      <dgm:prSet presAssocID="{74E1311B-915F-4AE0-8E65-A1409D8616B0}" presName="connectorText" presStyleLbl="sibTrans2D1" presStyleIdx="2" presStyleCnt="3"/>
      <dgm:spPr/>
    </dgm:pt>
    <dgm:pt modelId="{62170841-CBBC-4900-A74C-C7AD3F30D623}" type="pres">
      <dgm:prSet presAssocID="{50C65B4C-F921-48E8-8EC6-789D68BAD85A}" presName="node" presStyleLbl="node1" presStyleIdx="3" presStyleCnt="4">
        <dgm:presLayoutVars>
          <dgm:bulletEnabled val="1"/>
        </dgm:presLayoutVars>
      </dgm:prSet>
      <dgm:spPr/>
    </dgm:pt>
  </dgm:ptLst>
  <dgm:cxnLst>
    <dgm:cxn modelId="{4B2A8900-113E-4A46-B16A-7869DE00B9D6}" type="presOf" srcId="{CFA0210C-1EA9-4AFD-8ECE-BCD0895A0A6C}" destId="{B86F4891-E2F0-4C5B-8E12-EA5616EFB95F}" srcOrd="0" destOrd="0" presId="urn:microsoft.com/office/officeart/2005/8/layout/process2"/>
    <dgm:cxn modelId="{39326916-6609-41AB-B36C-319E43F2FCD3}" srcId="{263BE993-9A66-4251-A369-71B0CE1540D4}" destId="{2C121653-AA7F-4290-A7FC-152BAC5CF85F}" srcOrd="0" destOrd="0" parTransId="{C68908BF-F8EE-4721-843D-CFE146141293}" sibTransId="{520150D9-8FBD-4F07-A58A-4F584565AF01}"/>
    <dgm:cxn modelId="{BD2EB717-B0B4-4517-A20B-E613867CAE38}" srcId="{263BE993-9A66-4251-A369-71B0CE1540D4}" destId="{BD57442E-587C-44AD-8D50-A3A8B963740A}" srcOrd="2" destOrd="0" parTransId="{A05F809C-9938-453D-8A03-343ECAEEFD2F}" sibTransId="{74E1311B-915F-4AE0-8E65-A1409D8616B0}"/>
    <dgm:cxn modelId="{2E638A19-CB3A-431E-AB9A-02EB6146E81E}" type="presOf" srcId="{BD57442E-587C-44AD-8D50-A3A8B963740A}" destId="{8E60AD44-22D0-49CA-964D-7EFDCA8531BD}" srcOrd="0" destOrd="0" presId="urn:microsoft.com/office/officeart/2005/8/layout/process2"/>
    <dgm:cxn modelId="{511B112D-2E73-4E95-AD9A-BF8261451F58}" type="presOf" srcId="{50C65B4C-F921-48E8-8EC6-789D68BAD85A}" destId="{62170841-CBBC-4900-A74C-C7AD3F30D623}" srcOrd="0" destOrd="0" presId="urn:microsoft.com/office/officeart/2005/8/layout/process2"/>
    <dgm:cxn modelId="{C7788D31-FCA0-4D49-8992-0735F88ADC63}" type="presOf" srcId="{520150D9-8FBD-4F07-A58A-4F584565AF01}" destId="{FF6931E3-FAA0-4056-9B22-097D8904E790}" srcOrd="0" destOrd="0" presId="urn:microsoft.com/office/officeart/2005/8/layout/process2"/>
    <dgm:cxn modelId="{4A051E6C-4B05-413F-94CE-B9FF47C5B614}" type="presOf" srcId="{8DF8F292-2772-4D82-84E5-0A2341E8B694}" destId="{B9D52001-5E94-418D-8E59-030434BB524C}" srcOrd="0" destOrd="0" presId="urn:microsoft.com/office/officeart/2005/8/layout/process2"/>
    <dgm:cxn modelId="{175F1B70-14C3-40DB-9033-CA4ED6F369F9}" type="presOf" srcId="{2C121653-AA7F-4290-A7FC-152BAC5CF85F}" destId="{994E0000-D00B-4BB6-9180-0AB260BCA0C5}" srcOrd="0" destOrd="0" presId="urn:microsoft.com/office/officeart/2005/8/layout/process2"/>
    <dgm:cxn modelId="{715A9355-D281-46DC-B61F-855B5521ED7A}" type="presOf" srcId="{263BE993-9A66-4251-A369-71B0CE1540D4}" destId="{C1C2C764-BCEE-46B6-B629-0F94237E2E8D}" srcOrd="0" destOrd="0" presId="urn:microsoft.com/office/officeart/2005/8/layout/process2"/>
    <dgm:cxn modelId="{71443884-3F31-4B1C-8B39-63E6BFA6953B}" type="presOf" srcId="{74E1311B-915F-4AE0-8E65-A1409D8616B0}" destId="{1EFB876C-024B-402E-A08F-026101CD456E}" srcOrd="1" destOrd="0" presId="urn:microsoft.com/office/officeart/2005/8/layout/process2"/>
    <dgm:cxn modelId="{C3BDD29C-D1B6-4837-ABDD-FA21940B1C4C}" type="presOf" srcId="{8DF8F292-2772-4D82-84E5-0A2341E8B694}" destId="{F696B76D-0638-4186-9DD9-E8CD0980758D}" srcOrd="1" destOrd="0" presId="urn:microsoft.com/office/officeart/2005/8/layout/process2"/>
    <dgm:cxn modelId="{2EF9FEA4-54BA-4194-84A3-E324875A019E}" type="presOf" srcId="{520150D9-8FBD-4F07-A58A-4F584565AF01}" destId="{F95FA9E9-5490-43F5-8827-1E5AF273CD48}" srcOrd="1" destOrd="0" presId="urn:microsoft.com/office/officeart/2005/8/layout/process2"/>
    <dgm:cxn modelId="{8B3B4DC4-61A5-4559-9565-1A05EF7CC2AE}" srcId="{263BE993-9A66-4251-A369-71B0CE1540D4}" destId="{50C65B4C-F921-48E8-8EC6-789D68BAD85A}" srcOrd="3" destOrd="0" parTransId="{38640A50-7C65-4681-96B8-84AD2C6D88A8}" sibTransId="{93E1A334-8DD6-4CB5-9540-9974BA60CC06}"/>
    <dgm:cxn modelId="{C249D4D5-233E-41E0-A49D-CE07BA2B82AC}" type="presOf" srcId="{74E1311B-915F-4AE0-8E65-A1409D8616B0}" destId="{C4CBA4CB-E62D-4086-B6BE-0977276AA8DA}" srcOrd="0" destOrd="0" presId="urn:microsoft.com/office/officeart/2005/8/layout/process2"/>
    <dgm:cxn modelId="{78F8D0E3-F9A0-4731-9F3B-0F4591B998DE}" srcId="{263BE993-9A66-4251-A369-71B0CE1540D4}" destId="{CFA0210C-1EA9-4AFD-8ECE-BCD0895A0A6C}" srcOrd="1" destOrd="0" parTransId="{050075B8-3191-46F3-A08A-E352E85D99A1}" sibTransId="{8DF8F292-2772-4D82-84E5-0A2341E8B694}"/>
    <dgm:cxn modelId="{8E16A4DD-13C8-4D62-8600-96F4A403F798}" type="presParOf" srcId="{C1C2C764-BCEE-46B6-B629-0F94237E2E8D}" destId="{994E0000-D00B-4BB6-9180-0AB260BCA0C5}" srcOrd="0" destOrd="0" presId="urn:microsoft.com/office/officeart/2005/8/layout/process2"/>
    <dgm:cxn modelId="{E546C557-BEA9-4642-88B2-18E7A85E7DF4}" type="presParOf" srcId="{C1C2C764-BCEE-46B6-B629-0F94237E2E8D}" destId="{FF6931E3-FAA0-4056-9B22-097D8904E790}" srcOrd="1" destOrd="0" presId="urn:microsoft.com/office/officeart/2005/8/layout/process2"/>
    <dgm:cxn modelId="{0FA2DB26-B998-4F0C-8A35-2572E3A1D40D}" type="presParOf" srcId="{FF6931E3-FAA0-4056-9B22-097D8904E790}" destId="{F95FA9E9-5490-43F5-8827-1E5AF273CD48}" srcOrd="0" destOrd="0" presId="urn:microsoft.com/office/officeart/2005/8/layout/process2"/>
    <dgm:cxn modelId="{09E49E06-4AFA-490E-8C10-64B929E874DB}" type="presParOf" srcId="{C1C2C764-BCEE-46B6-B629-0F94237E2E8D}" destId="{B86F4891-E2F0-4C5B-8E12-EA5616EFB95F}" srcOrd="2" destOrd="0" presId="urn:microsoft.com/office/officeart/2005/8/layout/process2"/>
    <dgm:cxn modelId="{676390E1-A590-4902-AD83-E5EBEF29B7DA}" type="presParOf" srcId="{C1C2C764-BCEE-46B6-B629-0F94237E2E8D}" destId="{B9D52001-5E94-418D-8E59-030434BB524C}" srcOrd="3" destOrd="0" presId="urn:microsoft.com/office/officeart/2005/8/layout/process2"/>
    <dgm:cxn modelId="{7D8862DD-1092-4224-8BC9-537CF3EEC003}" type="presParOf" srcId="{B9D52001-5E94-418D-8E59-030434BB524C}" destId="{F696B76D-0638-4186-9DD9-E8CD0980758D}" srcOrd="0" destOrd="0" presId="urn:microsoft.com/office/officeart/2005/8/layout/process2"/>
    <dgm:cxn modelId="{4190C1CB-90EB-4141-B521-4F200FDBD03C}" type="presParOf" srcId="{C1C2C764-BCEE-46B6-B629-0F94237E2E8D}" destId="{8E60AD44-22D0-49CA-964D-7EFDCA8531BD}" srcOrd="4" destOrd="0" presId="urn:microsoft.com/office/officeart/2005/8/layout/process2"/>
    <dgm:cxn modelId="{4284BF15-4440-4925-A8E8-583E6BBDAF46}" type="presParOf" srcId="{C1C2C764-BCEE-46B6-B629-0F94237E2E8D}" destId="{C4CBA4CB-E62D-4086-B6BE-0977276AA8DA}" srcOrd="5" destOrd="0" presId="urn:microsoft.com/office/officeart/2005/8/layout/process2"/>
    <dgm:cxn modelId="{5B13B1BE-9D8E-4571-9C25-B6D691751B86}" type="presParOf" srcId="{C4CBA4CB-E62D-4086-B6BE-0977276AA8DA}" destId="{1EFB876C-024B-402E-A08F-026101CD456E}" srcOrd="0" destOrd="0" presId="urn:microsoft.com/office/officeart/2005/8/layout/process2"/>
    <dgm:cxn modelId="{458E4E51-1AEF-4224-B911-4C293BAAF809}" type="presParOf" srcId="{C1C2C764-BCEE-46B6-B629-0F94237E2E8D}" destId="{62170841-CBBC-4900-A74C-C7AD3F30D623}" srcOrd="6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63BE993-9A66-4251-A369-71B0CE1540D4}" type="doc">
      <dgm:prSet loTypeId="urn:microsoft.com/office/officeart/2005/8/layout/process2" loCatId="process" qsTypeId="urn:microsoft.com/office/officeart/2005/8/quickstyle/3d2" qsCatId="3D" csTypeId="urn:microsoft.com/office/officeart/2005/8/colors/accent5_2" csCatId="accent5" phldr="1"/>
      <dgm:spPr/>
    </dgm:pt>
    <dgm:pt modelId="{2C121653-AA7F-4290-A7FC-152BAC5CF85F}">
      <dgm:prSet phldrT="[Text]"/>
      <dgm:spPr/>
      <dgm:t>
        <a:bodyPr/>
        <a:lstStyle/>
        <a:p>
          <a:r>
            <a:rPr lang="en-US" dirty="0"/>
            <a:t>Request launch data using SpaceX API</a:t>
          </a:r>
        </a:p>
      </dgm:t>
    </dgm:pt>
    <dgm:pt modelId="{C68908BF-F8EE-4721-843D-CFE146141293}" type="parTrans" cxnId="{39326916-6609-41AB-B36C-319E43F2FCD3}">
      <dgm:prSet/>
      <dgm:spPr/>
      <dgm:t>
        <a:bodyPr/>
        <a:lstStyle/>
        <a:p>
          <a:endParaRPr lang="en-US"/>
        </a:p>
      </dgm:t>
    </dgm:pt>
    <dgm:pt modelId="{520150D9-8FBD-4F07-A58A-4F584565AF01}" type="sibTrans" cxnId="{39326916-6609-41AB-B36C-319E43F2FCD3}">
      <dgm:prSet/>
      <dgm:spPr/>
      <dgm:t>
        <a:bodyPr/>
        <a:lstStyle/>
        <a:p>
          <a:endParaRPr lang="en-US"/>
        </a:p>
      </dgm:t>
    </dgm:pt>
    <dgm:pt modelId="{B05ECA8C-A9E1-4D98-8B83-D7B8C9AA2F97}">
      <dgm:prSet phldrT="[Text]"/>
      <dgm:spPr/>
      <dgm:t>
        <a:bodyPr/>
        <a:lstStyle/>
        <a:p>
          <a:r>
            <a:rPr lang="en-US" dirty="0"/>
            <a:t>Read .JSON and convert into a </a:t>
          </a:r>
          <a:r>
            <a:rPr lang="en-US" dirty="0" err="1"/>
            <a:t>DataFrame</a:t>
          </a:r>
          <a:endParaRPr lang="en-US" dirty="0"/>
        </a:p>
      </dgm:t>
    </dgm:pt>
    <dgm:pt modelId="{5C949802-0CB6-43FA-87FA-D29534EE9C2C}" type="parTrans" cxnId="{69674625-26FB-49CD-92D6-4C8B6D8AE465}">
      <dgm:prSet/>
      <dgm:spPr/>
      <dgm:t>
        <a:bodyPr/>
        <a:lstStyle/>
        <a:p>
          <a:endParaRPr lang="en-US"/>
        </a:p>
      </dgm:t>
    </dgm:pt>
    <dgm:pt modelId="{9E4A11DB-D793-47BD-BCB5-5FD601ED50CD}" type="sibTrans" cxnId="{69674625-26FB-49CD-92D6-4C8B6D8AE465}">
      <dgm:prSet/>
      <dgm:spPr/>
      <dgm:t>
        <a:bodyPr/>
        <a:lstStyle/>
        <a:p>
          <a:endParaRPr lang="en-US"/>
        </a:p>
      </dgm:t>
    </dgm:pt>
    <dgm:pt modelId="{E48FF7EA-195B-4CD9-901A-015F1B9D2DCF}">
      <dgm:prSet phldrT="[Text]"/>
      <dgm:spPr/>
      <dgm:t>
        <a:bodyPr/>
        <a:lstStyle/>
        <a:p>
          <a:r>
            <a:rPr lang="en-US" dirty="0"/>
            <a:t>Extract relevant data fields.</a:t>
          </a:r>
        </a:p>
      </dgm:t>
    </dgm:pt>
    <dgm:pt modelId="{ABA986D6-E5AA-45D9-9CB5-CF32E5F5F132}" type="parTrans" cxnId="{8F76FD3D-0528-4327-BB74-A79BBB962E2E}">
      <dgm:prSet/>
      <dgm:spPr/>
      <dgm:t>
        <a:bodyPr/>
        <a:lstStyle/>
        <a:p>
          <a:endParaRPr lang="en-US"/>
        </a:p>
      </dgm:t>
    </dgm:pt>
    <dgm:pt modelId="{2DAFA810-DF74-4165-9EB0-689E504570CA}" type="sibTrans" cxnId="{8F76FD3D-0528-4327-BB74-A79BBB962E2E}">
      <dgm:prSet/>
      <dgm:spPr/>
      <dgm:t>
        <a:bodyPr/>
        <a:lstStyle/>
        <a:p>
          <a:endParaRPr lang="en-US"/>
        </a:p>
      </dgm:t>
    </dgm:pt>
    <dgm:pt modelId="{44466B0B-F096-4026-ADD5-1C113C84E8A6}">
      <dgm:prSet phldrT="[Text]"/>
      <dgm:spPr/>
      <dgm:t>
        <a:bodyPr/>
        <a:lstStyle/>
        <a:p>
          <a:r>
            <a:rPr lang="en-US" dirty="0" err="1"/>
            <a:t>to_csv</a:t>
          </a:r>
          <a:r>
            <a:rPr lang="en-US" dirty="0"/>
            <a:t>()</a:t>
          </a:r>
        </a:p>
      </dgm:t>
    </dgm:pt>
    <dgm:pt modelId="{361EC8E6-EE58-4DC3-B442-764C42917CF9}" type="parTrans" cxnId="{B5BFA477-8042-43DA-8E36-070833256386}">
      <dgm:prSet/>
      <dgm:spPr/>
      <dgm:t>
        <a:bodyPr/>
        <a:lstStyle/>
        <a:p>
          <a:endParaRPr lang="en-US"/>
        </a:p>
      </dgm:t>
    </dgm:pt>
    <dgm:pt modelId="{11FE8288-4A66-47E1-995F-7033B8611B42}" type="sibTrans" cxnId="{B5BFA477-8042-43DA-8E36-070833256386}">
      <dgm:prSet/>
      <dgm:spPr/>
      <dgm:t>
        <a:bodyPr/>
        <a:lstStyle/>
        <a:p>
          <a:endParaRPr lang="en-US"/>
        </a:p>
      </dgm:t>
    </dgm:pt>
    <dgm:pt modelId="{C1C2C764-BCEE-46B6-B629-0F94237E2E8D}" type="pres">
      <dgm:prSet presAssocID="{263BE993-9A66-4251-A369-71B0CE1540D4}" presName="linearFlow" presStyleCnt="0">
        <dgm:presLayoutVars>
          <dgm:resizeHandles val="exact"/>
        </dgm:presLayoutVars>
      </dgm:prSet>
      <dgm:spPr/>
    </dgm:pt>
    <dgm:pt modelId="{994E0000-D00B-4BB6-9180-0AB260BCA0C5}" type="pres">
      <dgm:prSet presAssocID="{2C121653-AA7F-4290-A7FC-152BAC5CF85F}" presName="node" presStyleLbl="node1" presStyleIdx="0" presStyleCnt="4" custScaleX="149955" custLinFactNeighborX="4356" custLinFactNeighborY="-537">
        <dgm:presLayoutVars>
          <dgm:bulletEnabled val="1"/>
        </dgm:presLayoutVars>
      </dgm:prSet>
      <dgm:spPr/>
    </dgm:pt>
    <dgm:pt modelId="{29BD9B4B-B799-4F2A-82C5-43A46D5AA05D}" type="pres">
      <dgm:prSet presAssocID="{520150D9-8FBD-4F07-A58A-4F584565AF01}" presName="sibTrans" presStyleLbl="sibTrans2D1" presStyleIdx="0" presStyleCnt="3"/>
      <dgm:spPr/>
    </dgm:pt>
    <dgm:pt modelId="{EAC3F0B8-CA2F-494D-9336-0773757483E0}" type="pres">
      <dgm:prSet presAssocID="{520150D9-8FBD-4F07-A58A-4F584565AF01}" presName="connectorText" presStyleLbl="sibTrans2D1" presStyleIdx="0" presStyleCnt="3"/>
      <dgm:spPr/>
    </dgm:pt>
    <dgm:pt modelId="{7CBB42F8-CB8B-48D2-BDD4-9321EF50DF6A}" type="pres">
      <dgm:prSet presAssocID="{B05ECA8C-A9E1-4D98-8B83-D7B8C9AA2F97}" presName="node" presStyleLbl="node1" presStyleIdx="1" presStyleCnt="4" custScaleX="149955" custLinFactNeighborX="7260" custLinFactNeighborY="-537">
        <dgm:presLayoutVars>
          <dgm:bulletEnabled val="1"/>
        </dgm:presLayoutVars>
      </dgm:prSet>
      <dgm:spPr/>
    </dgm:pt>
    <dgm:pt modelId="{C7921CC0-D29B-4A26-B703-8B10DCA14C26}" type="pres">
      <dgm:prSet presAssocID="{9E4A11DB-D793-47BD-BCB5-5FD601ED50CD}" presName="sibTrans" presStyleLbl="sibTrans2D1" presStyleIdx="1" presStyleCnt="3"/>
      <dgm:spPr/>
    </dgm:pt>
    <dgm:pt modelId="{44C3C23F-A88B-482D-BC6C-5A977F5A928A}" type="pres">
      <dgm:prSet presAssocID="{9E4A11DB-D793-47BD-BCB5-5FD601ED50CD}" presName="connectorText" presStyleLbl="sibTrans2D1" presStyleIdx="1" presStyleCnt="3"/>
      <dgm:spPr/>
    </dgm:pt>
    <dgm:pt modelId="{2CD6DACC-D075-4313-9A28-83664343B77C}" type="pres">
      <dgm:prSet presAssocID="{E48FF7EA-195B-4CD9-901A-015F1B9D2DCF}" presName="node" presStyleLbl="node1" presStyleIdx="2" presStyleCnt="4" custScaleX="149955" custLinFactNeighborX="7260" custLinFactNeighborY="-537">
        <dgm:presLayoutVars>
          <dgm:bulletEnabled val="1"/>
        </dgm:presLayoutVars>
      </dgm:prSet>
      <dgm:spPr/>
    </dgm:pt>
    <dgm:pt modelId="{A2E61D90-1E59-4051-A9CD-7B4EA783CD45}" type="pres">
      <dgm:prSet presAssocID="{2DAFA810-DF74-4165-9EB0-689E504570CA}" presName="sibTrans" presStyleLbl="sibTrans2D1" presStyleIdx="2" presStyleCnt="3"/>
      <dgm:spPr/>
    </dgm:pt>
    <dgm:pt modelId="{F151B861-6098-4BA6-89E1-EB2F455A43C7}" type="pres">
      <dgm:prSet presAssocID="{2DAFA810-DF74-4165-9EB0-689E504570CA}" presName="connectorText" presStyleLbl="sibTrans2D1" presStyleIdx="2" presStyleCnt="3"/>
      <dgm:spPr/>
    </dgm:pt>
    <dgm:pt modelId="{4D86232B-24D5-4D76-858A-841C6816E72C}" type="pres">
      <dgm:prSet presAssocID="{44466B0B-F096-4026-ADD5-1C113C84E8A6}" presName="node" presStyleLbl="node1" presStyleIdx="3" presStyleCnt="4" custScaleX="149955" custLinFactNeighborX="7260" custLinFactNeighborY="-538">
        <dgm:presLayoutVars>
          <dgm:bulletEnabled val="1"/>
        </dgm:presLayoutVars>
      </dgm:prSet>
      <dgm:spPr/>
    </dgm:pt>
  </dgm:ptLst>
  <dgm:cxnLst>
    <dgm:cxn modelId="{39326916-6609-41AB-B36C-319E43F2FCD3}" srcId="{263BE993-9A66-4251-A369-71B0CE1540D4}" destId="{2C121653-AA7F-4290-A7FC-152BAC5CF85F}" srcOrd="0" destOrd="0" parTransId="{C68908BF-F8EE-4721-843D-CFE146141293}" sibTransId="{520150D9-8FBD-4F07-A58A-4F584565AF01}"/>
    <dgm:cxn modelId="{69674625-26FB-49CD-92D6-4C8B6D8AE465}" srcId="{263BE993-9A66-4251-A369-71B0CE1540D4}" destId="{B05ECA8C-A9E1-4D98-8B83-D7B8C9AA2F97}" srcOrd="1" destOrd="0" parTransId="{5C949802-0CB6-43FA-87FA-D29534EE9C2C}" sibTransId="{9E4A11DB-D793-47BD-BCB5-5FD601ED50CD}"/>
    <dgm:cxn modelId="{8F76FD3D-0528-4327-BB74-A79BBB962E2E}" srcId="{263BE993-9A66-4251-A369-71B0CE1540D4}" destId="{E48FF7EA-195B-4CD9-901A-015F1B9D2DCF}" srcOrd="2" destOrd="0" parTransId="{ABA986D6-E5AA-45D9-9CB5-CF32E5F5F132}" sibTransId="{2DAFA810-DF74-4165-9EB0-689E504570CA}"/>
    <dgm:cxn modelId="{C42F8D6B-F5F7-492F-A211-34461B40F924}" type="presOf" srcId="{2DAFA810-DF74-4165-9EB0-689E504570CA}" destId="{F151B861-6098-4BA6-89E1-EB2F455A43C7}" srcOrd="1" destOrd="0" presId="urn:microsoft.com/office/officeart/2005/8/layout/process2"/>
    <dgm:cxn modelId="{175F1B70-14C3-40DB-9033-CA4ED6F369F9}" type="presOf" srcId="{2C121653-AA7F-4290-A7FC-152BAC5CF85F}" destId="{994E0000-D00B-4BB6-9180-0AB260BCA0C5}" srcOrd="0" destOrd="0" presId="urn:microsoft.com/office/officeart/2005/8/layout/process2"/>
    <dgm:cxn modelId="{715A9355-D281-46DC-B61F-855B5521ED7A}" type="presOf" srcId="{263BE993-9A66-4251-A369-71B0CE1540D4}" destId="{C1C2C764-BCEE-46B6-B629-0F94237E2E8D}" srcOrd="0" destOrd="0" presId="urn:microsoft.com/office/officeart/2005/8/layout/process2"/>
    <dgm:cxn modelId="{B5BFA477-8042-43DA-8E36-070833256386}" srcId="{263BE993-9A66-4251-A369-71B0CE1540D4}" destId="{44466B0B-F096-4026-ADD5-1C113C84E8A6}" srcOrd="3" destOrd="0" parTransId="{361EC8E6-EE58-4DC3-B442-764C42917CF9}" sibTransId="{11FE8288-4A66-47E1-995F-7033B8611B42}"/>
    <dgm:cxn modelId="{50E6005A-F0F9-4406-ADFA-9108B7C7F7A4}" type="presOf" srcId="{E48FF7EA-195B-4CD9-901A-015F1B9D2DCF}" destId="{2CD6DACC-D075-4313-9A28-83664343B77C}" srcOrd="0" destOrd="0" presId="urn:microsoft.com/office/officeart/2005/8/layout/process2"/>
    <dgm:cxn modelId="{7DDA0485-DBE0-46E5-A468-A2F1B3B81E04}" type="presOf" srcId="{B05ECA8C-A9E1-4D98-8B83-D7B8C9AA2F97}" destId="{7CBB42F8-CB8B-48D2-BDD4-9321EF50DF6A}" srcOrd="0" destOrd="0" presId="urn:microsoft.com/office/officeart/2005/8/layout/process2"/>
    <dgm:cxn modelId="{D67DE386-081D-4C98-BBA2-EB64EDA64523}" type="presOf" srcId="{520150D9-8FBD-4F07-A58A-4F584565AF01}" destId="{29BD9B4B-B799-4F2A-82C5-43A46D5AA05D}" srcOrd="0" destOrd="0" presId="urn:microsoft.com/office/officeart/2005/8/layout/process2"/>
    <dgm:cxn modelId="{764DD091-ED91-4FE5-8FCB-E3CCFE8A4EAC}" type="presOf" srcId="{9E4A11DB-D793-47BD-BCB5-5FD601ED50CD}" destId="{44C3C23F-A88B-482D-BC6C-5A977F5A928A}" srcOrd="1" destOrd="0" presId="urn:microsoft.com/office/officeart/2005/8/layout/process2"/>
    <dgm:cxn modelId="{39C3E9A2-9D79-46D6-90BF-7ACC91391DEC}" type="presOf" srcId="{44466B0B-F096-4026-ADD5-1C113C84E8A6}" destId="{4D86232B-24D5-4D76-858A-841C6816E72C}" srcOrd="0" destOrd="0" presId="urn:microsoft.com/office/officeart/2005/8/layout/process2"/>
    <dgm:cxn modelId="{23EEF1A5-900B-45CB-AD7D-EE2FAB5CA468}" type="presOf" srcId="{520150D9-8FBD-4F07-A58A-4F584565AF01}" destId="{EAC3F0B8-CA2F-494D-9336-0773757483E0}" srcOrd="1" destOrd="0" presId="urn:microsoft.com/office/officeart/2005/8/layout/process2"/>
    <dgm:cxn modelId="{5E2B66AB-83C3-4602-B7BA-C2AFAC08D1D6}" type="presOf" srcId="{9E4A11DB-D793-47BD-BCB5-5FD601ED50CD}" destId="{C7921CC0-D29B-4A26-B703-8B10DCA14C26}" srcOrd="0" destOrd="0" presId="urn:microsoft.com/office/officeart/2005/8/layout/process2"/>
    <dgm:cxn modelId="{7D1855BC-BC33-498A-AF8B-440B64755310}" type="presOf" srcId="{2DAFA810-DF74-4165-9EB0-689E504570CA}" destId="{A2E61D90-1E59-4051-A9CD-7B4EA783CD45}" srcOrd="0" destOrd="0" presId="urn:microsoft.com/office/officeart/2005/8/layout/process2"/>
    <dgm:cxn modelId="{8E16A4DD-13C8-4D62-8600-96F4A403F798}" type="presParOf" srcId="{C1C2C764-BCEE-46B6-B629-0F94237E2E8D}" destId="{994E0000-D00B-4BB6-9180-0AB260BCA0C5}" srcOrd="0" destOrd="0" presId="urn:microsoft.com/office/officeart/2005/8/layout/process2"/>
    <dgm:cxn modelId="{465DDF51-978E-4B63-80F8-4010F5AFDB6F}" type="presParOf" srcId="{C1C2C764-BCEE-46B6-B629-0F94237E2E8D}" destId="{29BD9B4B-B799-4F2A-82C5-43A46D5AA05D}" srcOrd="1" destOrd="0" presId="urn:microsoft.com/office/officeart/2005/8/layout/process2"/>
    <dgm:cxn modelId="{C9FC5FDC-0DAC-4E59-B71D-FD4BC37405B3}" type="presParOf" srcId="{29BD9B4B-B799-4F2A-82C5-43A46D5AA05D}" destId="{EAC3F0B8-CA2F-494D-9336-0773757483E0}" srcOrd="0" destOrd="0" presId="urn:microsoft.com/office/officeart/2005/8/layout/process2"/>
    <dgm:cxn modelId="{81F00B4E-0E83-4CDB-9E81-7B75D6C90639}" type="presParOf" srcId="{C1C2C764-BCEE-46B6-B629-0F94237E2E8D}" destId="{7CBB42F8-CB8B-48D2-BDD4-9321EF50DF6A}" srcOrd="2" destOrd="0" presId="urn:microsoft.com/office/officeart/2005/8/layout/process2"/>
    <dgm:cxn modelId="{5F2A1745-905B-4571-BC1C-0077E11D2793}" type="presParOf" srcId="{C1C2C764-BCEE-46B6-B629-0F94237E2E8D}" destId="{C7921CC0-D29B-4A26-B703-8B10DCA14C26}" srcOrd="3" destOrd="0" presId="urn:microsoft.com/office/officeart/2005/8/layout/process2"/>
    <dgm:cxn modelId="{FF6F6796-E45D-4554-B692-628CDB6E6928}" type="presParOf" srcId="{C7921CC0-D29B-4A26-B703-8B10DCA14C26}" destId="{44C3C23F-A88B-482D-BC6C-5A977F5A928A}" srcOrd="0" destOrd="0" presId="urn:microsoft.com/office/officeart/2005/8/layout/process2"/>
    <dgm:cxn modelId="{840A61C8-960D-4540-B0A1-9C59288E05BB}" type="presParOf" srcId="{C1C2C764-BCEE-46B6-B629-0F94237E2E8D}" destId="{2CD6DACC-D075-4313-9A28-83664343B77C}" srcOrd="4" destOrd="0" presId="urn:microsoft.com/office/officeart/2005/8/layout/process2"/>
    <dgm:cxn modelId="{9EAEE638-FC7F-4B27-87D3-CD0F0DDBC714}" type="presParOf" srcId="{C1C2C764-BCEE-46B6-B629-0F94237E2E8D}" destId="{A2E61D90-1E59-4051-A9CD-7B4EA783CD45}" srcOrd="5" destOrd="0" presId="urn:microsoft.com/office/officeart/2005/8/layout/process2"/>
    <dgm:cxn modelId="{6D059E51-A905-44FE-B59A-8622D9B5ED68}" type="presParOf" srcId="{A2E61D90-1E59-4051-A9CD-7B4EA783CD45}" destId="{F151B861-6098-4BA6-89E1-EB2F455A43C7}" srcOrd="0" destOrd="0" presId="urn:microsoft.com/office/officeart/2005/8/layout/process2"/>
    <dgm:cxn modelId="{F10E5621-D068-4735-B65D-C39D0811EF0A}" type="presParOf" srcId="{C1C2C764-BCEE-46B6-B629-0F94237E2E8D}" destId="{4D86232B-24D5-4D76-858A-841C6816E72C}" srcOrd="6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63BE993-9A66-4251-A369-71B0CE1540D4}" type="doc">
      <dgm:prSet loTypeId="urn:microsoft.com/office/officeart/2005/8/layout/process2" loCatId="process" qsTypeId="urn:microsoft.com/office/officeart/2005/8/quickstyle/3d2" qsCatId="3D" csTypeId="urn:microsoft.com/office/officeart/2005/8/colors/accent5_2" csCatId="accent5" phldr="1"/>
      <dgm:spPr/>
    </dgm:pt>
    <dgm:pt modelId="{2C121653-AA7F-4290-A7FC-152BAC5CF85F}">
      <dgm:prSet phldrT="[Text]"/>
      <dgm:spPr/>
      <dgm:t>
        <a:bodyPr/>
        <a:lstStyle/>
        <a:p>
          <a:r>
            <a:rPr lang="en-US" dirty="0"/>
            <a:t>Request Falcon 9 webpage using the HTTP get method.</a:t>
          </a:r>
        </a:p>
      </dgm:t>
    </dgm:pt>
    <dgm:pt modelId="{C68908BF-F8EE-4721-843D-CFE146141293}" type="parTrans" cxnId="{39326916-6609-41AB-B36C-319E43F2FCD3}">
      <dgm:prSet/>
      <dgm:spPr/>
      <dgm:t>
        <a:bodyPr/>
        <a:lstStyle/>
        <a:p>
          <a:endParaRPr lang="en-US"/>
        </a:p>
      </dgm:t>
    </dgm:pt>
    <dgm:pt modelId="{520150D9-8FBD-4F07-A58A-4F584565AF01}" type="sibTrans" cxnId="{39326916-6609-41AB-B36C-319E43F2FCD3}">
      <dgm:prSet/>
      <dgm:spPr/>
      <dgm:t>
        <a:bodyPr/>
        <a:lstStyle/>
        <a:p>
          <a:endParaRPr lang="en-US"/>
        </a:p>
      </dgm:t>
    </dgm:pt>
    <dgm:pt modelId="{05EF0F75-258E-49A1-BE10-E4CBD808B349}">
      <dgm:prSet phldrT="[Text]"/>
      <dgm:spPr/>
      <dgm:t>
        <a:bodyPr/>
        <a:lstStyle/>
        <a:p>
          <a:r>
            <a:rPr lang="en-US" dirty="0"/>
            <a:t>Create object from HTML Response using Beautiful Soup</a:t>
          </a:r>
        </a:p>
      </dgm:t>
    </dgm:pt>
    <dgm:pt modelId="{02FD06E1-2E91-4DB2-90B9-7BD425E0C2DB}" type="parTrans" cxnId="{8871D130-E8F3-4D2A-9FBE-251E92B96BEC}">
      <dgm:prSet/>
      <dgm:spPr/>
      <dgm:t>
        <a:bodyPr/>
        <a:lstStyle/>
        <a:p>
          <a:endParaRPr lang="en-US"/>
        </a:p>
      </dgm:t>
    </dgm:pt>
    <dgm:pt modelId="{1D2C7C15-4277-413B-AFE3-4412CD0996EA}" type="sibTrans" cxnId="{8871D130-E8F3-4D2A-9FBE-251E92B96BEC}">
      <dgm:prSet/>
      <dgm:spPr/>
      <dgm:t>
        <a:bodyPr/>
        <a:lstStyle/>
        <a:p>
          <a:endParaRPr lang="en-US"/>
        </a:p>
      </dgm:t>
    </dgm:pt>
    <dgm:pt modelId="{04F37842-BB55-456A-B5F9-F529EC813DF5}">
      <dgm:prSet phldrT="[Text]"/>
      <dgm:spPr/>
      <dgm:t>
        <a:bodyPr/>
        <a:lstStyle/>
        <a:p>
          <a:r>
            <a:rPr lang="en-US" dirty="0"/>
            <a:t>Collect relevant headers and extract rows to </a:t>
          </a:r>
          <a:r>
            <a:rPr lang="en-US" dirty="0" err="1"/>
            <a:t>Dafa</a:t>
          </a:r>
          <a:r>
            <a:rPr lang="en-US" dirty="0"/>
            <a:t> Frame.</a:t>
          </a:r>
        </a:p>
      </dgm:t>
    </dgm:pt>
    <dgm:pt modelId="{49298B68-5292-44E1-B6D1-5E75F5123104}" type="parTrans" cxnId="{018196F8-836D-4322-A45D-EEDB4E44FCD4}">
      <dgm:prSet/>
      <dgm:spPr/>
      <dgm:t>
        <a:bodyPr/>
        <a:lstStyle/>
        <a:p>
          <a:endParaRPr lang="en-US"/>
        </a:p>
      </dgm:t>
    </dgm:pt>
    <dgm:pt modelId="{B4ED9EE2-5B9F-4218-8D9A-F2AE005A0987}" type="sibTrans" cxnId="{018196F8-836D-4322-A45D-EEDB4E44FCD4}">
      <dgm:prSet/>
      <dgm:spPr/>
      <dgm:t>
        <a:bodyPr/>
        <a:lstStyle/>
        <a:p>
          <a:endParaRPr lang="en-US"/>
        </a:p>
      </dgm:t>
    </dgm:pt>
    <dgm:pt modelId="{CAAFE70E-A004-4E5A-BD93-5D97166EACB8}">
      <dgm:prSet phldrT="[Text]"/>
      <dgm:spPr/>
      <dgm:t>
        <a:bodyPr/>
        <a:lstStyle/>
        <a:p>
          <a:r>
            <a:rPr lang="en-US" dirty="0" err="1"/>
            <a:t>To_csv</a:t>
          </a:r>
          <a:r>
            <a:rPr lang="en-US" dirty="0"/>
            <a:t>()</a:t>
          </a:r>
        </a:p>
      </dgm:t>
    </dgm:pt>
    <dgm:pt modelId="{F4BC2F55-B790-4DF9-A4A7-2E58C43864B8}" type="parTrans" cxnId="{C83FB302-FBE1-49AC-97C1-DE9DCC77D3E3}">
      <dgm:prSet/>
      <dgm:spPr/>
      <dgm:t>
        <a:bodyPr/>
        <a:lstStyle/>
        <a:p>
          <a:endParaRPr lang="en-US"/>
        </a:p>
      </dgm:t>
    </dgm:pt>
    <dgm:pt modelId="{E516B56B-F2D2-4D8F-A3C7-3B940550CCE0}" type="sibTrans" cxnId="{C83FB302-FBE1-49AC-97C1-DE9DCC77D3E3}">
      <dgm:prSet/>
      <dgm:spPr/>
      <dgm:t>
        <a:bodyPr/>
        <a:lstStyle/>
        <a:p>
          <a:endParaRPr lang="en-US"/>
        </a:p>
      </dgm:t>
    </dgm:pt>
    <dgm:pt modelId="{C1C2C764-BCEE-46B6-B629-0F94237E2E8D}" type="pres">
      <dgm:prSet presAssocID="{263BE993-9A66-4251-A369-71B0CE1540D4}" presName="linearFlow" presStyleCnt="0">
        <dgm:presLayoutVars>
          <dgm:resizeHandles val="exact"/>
        </dgm:presLayoutVars>
      </dgm:prSet>
      <dgm:spPr/>
    </dgm:pt>
    <dgm:pt modelId="{994E0000-D00B-4BB6-9180-0AB260BCA0C5}" type="pres">
      <dgm:prSet presAssocID="{2C121653-AA7F-4290-A7FC-152BAC5CF85F}" presName="node" presStyleLbl="node1" presStyleIdx="0" presStyleCnt="4" custScaleX="160538" custLinFactNeighborY="-537">
        <dgm:presLayoutVars>
          <dgm:bulletEnabled val="1"/>
        </dgm:presLayoutVars>
      </dgm:prSet>
      <dgm:spPr/>
    </dgm:pt>
    <dgm:pt modelId="{0A7DA81C-A504-494B-BA26-3A3DBC96D6E3}" type="pres">
      <dgm:prSet presAssocID="{520150D9-8FBD-4F07-A58A-4F584565AF01}" presName="sibTrans" presStyleLbl="sibTrans2D1" presStyleIdx="0" presStyleCnt="3"/>
      <dgm:spPr/>
    </dgm:pt>
    <dgm:pt modelId="{F200A271-42CA-439A-B75D-61EEA88E729C}" type="pres">
      <dgm:prSet presAssocID="{520150D9-8FBD-4F07-A58A-4F584565AF01}" presName="connectorText" presStyleLbl="sibTrans2D1" presStyleIdx="0" presStyleCnt="3"/>
      <dgm:spPr/>
    </dgm:pt>
    <dgm:pt modelId="{1F6988A4-B876-449C-8D58-AE1BC04A6D03}" type="pres">
      <dgm:prSet presAssocID="{05EF0F75-258E-49A1-BE10-E4CBD808B349}" presName="node" presStyleLbl="node1" presStyleIdx="1" presStyleCnt="4" custScaleX="160538">
        <dgm:presLayoutVars>
          <dgm:bulletEnabled val="1"/>
        </dgm:presLayoutVars>
      </dgm:prSet>
      <dgm:spPr/>
    </dgm:pt>
    <dgm:pt modelId="{7617368B-D8F9-4621-87DC-4C2FB0F9F0E5}" type="pres">
      <dgm:prSet presAssocID="{1D2C7C15-4277-413B-AFE3-4412CD0996EA}" presName="sibTrans" presStyleLbl="sibTrans2D1" presStyleIdx="1" presStyleCnt="3"/>
      <dgm:spPr/>
    </dgm:pt>
    <dgm:pt modelId="{30E338E9-C15F-475F-BE2E-EA5BAC421E24}" type="pres">
      <dgm:prSet presAssocID="{1D2C7C15-4277-413B-AFE3-4412CD0996EA}" presName="connectorText" presStyleLbl="sibTrans2D1" presStyleIdx="1" presStyleCnt="3"/>
      <dgm:spPr/>
    </dgm:pt>
    <dgm:pt modelId="{D71F5FF2-3591-4947-B1C1-FDEC0C5569D1}" type="pres">
      <dgm:prSet presAssocID="{04F37842-BB55-456A-B5F9-F529EC813DF5}" presName="node" presStyleLbl="node1" presStyleIdx="2" presStyleCnt="4" custScaleX="160538">
        <dgm:presLayoutVars>
          <dgm:bulletEnabled val="1"/>
        </dgm:presLayoutVars>
      </dgm:prSet>
      <dgm:spPr/>
    </dgm:pt>
    <dgm:pt modelId="{0590FA07-74F7-4520-8431-751C3CA84251}" type="pres">
      <dgm:prSet presAssocID="{B4ED9EE2-5B9F-4218-8D9A-F2AE005A0987}" presName="sibTrans" presStyleLbl="sibTrans2D1" presStyleIdx="2" presStyleCnt="3"/>
      <dgm:spPr/>
    </dgm:pt>
    <dgm:pt modelId="{CAEC5BCD-40EF-4AD8-B6B8-BB24CB95C0ED}" type="pres">
      <dgm:prSet presAssocID="{B4ED9EE2-5B9F-4218-8D9A-F2AE005A0987}" presName="connectorText" presStyleLbl="sibTrans2D1" presStyleIdx="2" presStyleCnt="3"/>
      <dgm:spPr/>
    </dgm:pt>
    <dgm:pt modelId="{FFFC1F24-E406-41DF-A6CD-A95CC48FCBF0}" type="pres">
      <dgm:prSet presAssocID="{CAAFE70E-A004-4E5A-BD93-5D97166EACB8}" presName="node" presStyleLbl="node1" presStyleIdx="3" presStyleCnt="4" custScaleX="160538">
        <dgm:presLayoutVars>
          <dgm:bulletEnabled val="1"/>
        </dgm:presLayoutVars>
      </dgm:prSet>
      <dgm:spPr/>
    </dgm:pt>
  </dgm:ptLst>
  <dgm:cxnLst>
    <dgm:cxn modelId="{C83FB302-FBE1-49AC-97C1-DE9DCC77D3E3}" srcId="{263BE993-9A66-4251-A369-71B0CE1540D4}" destId="{CAAFE70E-A004-4E5A-BD93-5D97166EACB8}" srcOrd="3" destOrd="0" parTransId="{F4BC2F55-B790-4DF9-A4A7-2E58C43864B8}" sibTransId="{E516B56B-F2D2-4D8F-A3C7-3B940550CCE0}"/>
    <dgm:cxn modelId="{8FDD3E15-E69A-4447-85C9-BB38BF5635A6}" type="presOf" srcId="{1D2C7C15-4277-413B-AFE3-4412CD0996EA}" destId="{30E338E9-C15F-475F-BE2E-EA5BAC421E24}" srcOrd="1" destOrd="0" presId="urn:microsoft.com/office/officeart/2005/8/layout/process2"/>
    <dgm:cxn modelId="{14A12816-4CAF-4A50-8EC3-985C37A5FB83}" type="presOf" srcId="{520150D9-8FBD-4F07-A58A-4F584565AF01}" destId="{F200A271-42CA-439A-B75D-61EEA88E729C}" srcOrd="1" destOrd="0" presId="urn:microsoft.com/office/officeart/2005/8/layout/process2"/>
    <dgm:cxn modelId="{39326916-6609-41AB-B36C-319E43F2FCD3}" srcId="{263BE993-9A66-4251-A369-71B0CE1540D4}" destId="{2C121653-AA7F-4290-A7FC-152BAC5CF85F}" srcOrd="0" destOrd="0" parTransId="{C68908BF-F8EE-4721-843D-CFE146141293}" sibTransId="{520150D9-8FBD-4F07-A58A-4F584565AF01}"/>
    <dgm:cxn modelId="{5D51A21D-1C0A-46C9-AB17-F710AF8D89EE}" type="presOf" srcId="{04F37842-BB55-456A-B5F9-F529EC813DF5}" destId="{D71F5FF2-3591-4947-B1C1-FDEC0C5569D1}" srcOrd="0" destOrd="0" presId="urn:microsoft.com/office/officeart/2005/8/layout/process2"/>
    <dgm:cxn modelId="{9E7BB625-66C5-4902-90AD-01406B15BCAB}" type="presOf" srcId="{520150D9-8FBD-4F07-A58A-4F584565AF01}" destId="{0A7DA81C-A504-494B-BA26-3A3DBC96D6E3}" srcOrd="0" destOrd="0" presId="urn:microsoft.com/office/officeart/2005/8/layout/process2"/>
    <dgm:cxn modelId="{8871D130-E8F3-4D2A-9FBE-251E92B96BEC}" srcId="{263BE993-9A66-4251-A369-71B0CE1540D4}" destId="{05EF0F75-258E-49A1-BE10-E4CBD808B349}" srcOrd="1" destOrd="0" parTransId="{02FD06E1-2E91-4DB2-90B9-7BD425E0C2DB}" sibTransId="{1D2C7C15-4277-413B-AFE3-4412CD0996EA}"/>
    <dgm:cxn modelId="{7FAEC33F-A00D-41C1-BEC3-97319AC20A17}" type="presOf" srcId="{05EF0F75-258E-49A1-BE10-E4CBD808B349}" destId="{1F6988A4-B876-449C-8D58-AE1BC04A6D03}" srcOrd="0" destOrd="0" presId="urn:microsoft.com/office/officeart/2005/8/layout/process2"/>
    <dgm:cxn modelId="{175F1B70-14C3-40DB-9033-CA4ED6F369F9}" type="presOf" srcId="{2C121653-AA7F-4290-A7FC-152BAC5CF85F}" destId="{994E0000-D00B-4BB6-9180-0AB260BCA0C5}" srcOrd="0" destOrd="0" presId="urn:microsoft.com/office/officeart/2005/8/layout/process2"/>
    <dgm:cxn modelId="{715A9355-D281-46DC-B61F-855B5521ED7A}" type="presOf" srcId="{263BE993-9A66-4251-A369-71B0CE1540D4}" destId="{C1C2C764-BCEE-46B6-B629-0F94237E2E8D}" srcOrd="0" destOrd="0" presId="urn:microsoft.com/office/officeart/2005/8/layout/process2"/>
    <dgm:cxn modelId="{F60B3D5A-D365-41BE-AE1D-E3876C5A0B2D}" type="presOf" srcId="{CAAFE70E-A004-4E5A-BD93-5D97166EACB8}" destId="{FFFC1F24-E406-41DF-A6CD-A95CC48FCBF0}" srcOrd="0" destOrd="0" presId="urn:microsoft.com/office/officeart/2005/8/layout/process2"/>
    <dgm:cxn modelId="{B73855CD-987A-4356-9E2A-197984B2D679}" type="presOf" srcId="{B4ED9EE2-5B9F-4218-8D9A-F2AE005A0987}" destId="{0590FA07-74F7-4520-8431-751C3CA84251}" srcOrd="0" destOrd="0" presId="urn:microsoft.com/office/officeart/2005/8/layout/process2"/>
    <dgm:cxn modelId="{8117E6D0-CA3A-4090-8CB2-BC792E351ABF}" type="presOf" srcId="{B4ED9EE2-5B9F-4218-8D9A-F2AE005A0987}" destId="{CAEC5BCD-40EF-4AD8-B6B8-BB24CB95C0ED}" srcOrd="1" destOrd="0" presId="urn:microsoft.com/office/officeart/2005/8/layout/process2"/>
    <dgm:cxn modelId="{6D1CE3D5-39E9-4140-BAB2-3C354294C9DE}" type="presOf" srcId="{1D2C7C15-4277-413B-AFE3-4412CD0996EA}" destId="{7617368B-D8F9-4621-87DC-4C2FB0F9F0E5}" srcOrd="0" destOrd="0" presId="urn:microsoft.com/office/officeart/2005/8/layout/process2"/>
    <dgm:cxn modelId="{018196F8-836D-4322-A45D-EEDB4E44FCD4}" srcId="{263BE993-9A66-4251-A369-71B0CE1540D4}" destId="{04F37842-BB55-456A-B5F9-F529EC813DF5}" srcOrd="2" destOrd="0" parTransId="{49298B68-5292-44E1-B6D1-5E75F5123104}" sibTransId="{B4ED9EE2-5B9F-4218-8D9A-F2AE005A0987}"/>
    <dgm:cxn modelId="{8E16A4DD-13C8-4D62-8600-96F4A403F798}" type="presParOf" srcId="{C1C2C764-BCEE-46B6-B629-0F94237E2E8D}" destId="{994E0000-D00B-4BB6-9180-0AB260BCA0C5}" srcOrd="0" destOrd="0" presId="urn:microsoft.com/office/officeart/2005/8/layout/process2"/>
    <dgm:cxn modelId="{E1A0DABC-BC0C-4BE9-84FA-A1492C5AE21A}" type="presParOf" srcId="{C1C2C764-BCEE-46B6-B629-0F94237E2E8D}" destId="{0A7DA81C-A504-494B-BA26-3A3DBC96D6E3}" srcOrd="1" destOrd="0" presId="urn:microsoft.com/office/officeart/2005/8/layout/process2"/>
    <dgm:cxn modelId="{61D7C4EA-B300-4337-9BFB-2C1B17084977}" type="presParOf" srcId="{0A7DA81C-A504-494B-BA26-3A3DBC96D6E3}" destId="{F200A271-42CA-439A-B75D-61EEA88E729C}" srcOrd="0" destOrd="0" presId="urn:microsoft.com/office/officeart/2005/8/layout/process2"/>
    <dgm:cxn modelId="{2F7F59C7-63E3-47D2-805F-1D1A84D026C4}" type="presParOf" srcId="{C1C2C764-BCEE-46B6-B629-0F94237E2E8D}" destId="{1F6988A4-B876-449C-8D58-AE1BC04A6D03}" srcOrd="2" destOrd="0" presId="urn:microsoft.com/office/officeart/2005/8/layout/process2"/>
    <dgm:cxn modelId="{279F4C44-79D6-408A-A619-B343937CD53E}" type="presParOf" srcId="{C1C2C764-BCEE-46B6-B629-0F94237E2E8D}" destId="{7617368B-D8F9-4621-87DC-4C2FB0F9F0E5}" srcOrd="3" destOrd="0" presId="urn:microsoft.com/office/officeart/2005/8/layout/process2"/>
    <dgm:cxn modelId="{BB550B6C-6632-4437-B407-AA60B9A0DBD0}" type="presParOf" srcId="{7617368B-D8F9-4621-87DC-4C2FB0F9F0E5}" destId="{30E338E9-C15F-475F-BE2E-EA5BAC421E24}" srcOrd="0" destOrd="0" presId="urn:microsoft.com/office/officeart/2005/8/layout/process2"/>
    <dgm:cxn modelId="{DB67D487-F8EE-4476-A48A-616B97C7957A}" type="presParOf" srcId="{C1C2C764-BCEE-46B6-B629-0F94237E2E8D}" destId="{D71F5FF2-3591-4947-B1C1-FDEC0C5569D1}" srcOrd="4" destOrd="0" presId="urn:microsoft.com/office/officeart/2005/8/layout/process2"/>
    <dgm:cxn modelId="{8A05A92E-AF65-4621-80D6-B5859C08C2F0}" type="presParOf" srcId="{C1C2C764-BCEE-46B6-B629-0F94237E2E8D}" destId="{0590FA07-74F7-4520-8431-751C3CA84251}" srcOrd="5" destOrd="0" presId="urn:microsoft.com/office/officeart/2005/8/layout/process2"/>
    <dgm:cxn modelId="{10783C03-3CD0-43D7-9C37-49CF2AFDFCA7}" type="presParOf" srcId="{0590FA07-74F7-4520-8431-751C3CA84251}" destId="{CAEC5BCD-40EF-4AD8-B6B8-BB24CB95C0ED}" srcOrd="0" destOrd="0" presId="urn:microsoft.com/office/officeart/2005/8/layout/process2"/>
    <dgm:cxn modelId="{D486DCE2-BDD8-4035-A91F-90D4A53910B3}" type="presParOf" srcId="{C1C2C764-BCEE-46B6-B629-0F94237E2E8D}" destId="{FFFC1F24-E406-41DF-A6CD-A95CC48FCBF0}" srcOrd="6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2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4E0000-D00B-4BB6-9180-0AB260BCA0C5}">
      <dsp:nvSpPr>
        <dsp:cNvPr id="0" name=""/>
        <dsp:cNvSpPr/>
      </dsp:nvSpPr>
      <dsp:spPr>
        <a:xfrm>
          <a:off x="317693" y="1498"/>
          <a:ext cx="1271922" cy="55755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API Request</a:t>
          </a:r>
        </a:p>
      </dsp:txBody>
      <dsp:txXfrm>
        <a:off x="334023" y="17828"/>
        <a:ext cx="1239262" cy="524895"/>
      </dsp:txXfrm>
    </dsp:sp>
    <dsp:sp modelId="{29BD9B4B-B799-4F2A-82C5-43A46D5AA05D}">
      <dsp:nvSpPr>
        <dsp:cNvPr id="0" name=""/>
        <dsp:cNvSpPr/>
      </dsp:nvSpPr>
      <dsp:spPr>
        <a:xfrm rot="5400000">
          <a:off x="849113" y="572992"/>
          <a:ext cx="209083" cy="25089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 rot="-5400000">
        <a:off x="878386" y="593900"/>
        <a:ext cx="150539" cy="146358"/>
      </dsp:txXfrm>
    </dsp:sp>
    <dsp:sp modelId="{7CBB42F8-CB8B-48D2-BDD4-9321EF50DF6A}">
      <dsp:nvSpPr>
        <dsp:cNvPr id="0" name=""/>
        <dsp:cNvSpPr/>
      </dsp:nvSpPr>
      <dsp:spPr>
        <a:xfrm>
          <a:off x="317693" y="837831"/>
          <a:ext cx="1271922" cy="55755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Read API Response</a:t>
          </a:r>
        </a:p>
      </dsp:txBody>
      <dsp:txXfrm>
        <a:off x="334023" y="854161"/>
        <a:ext cx="1239262" cy="524895"/>
      </dsp:txXfrm>
    </dsp:sp>
    <dsp:sp modelId="{C7921CC0-D29B-4A26-B703-8B10DCA14C26}">
      <dsp:nvSpPr>
        <dsp:cNvPr id="0" name=""/>
        <dsp:cNvSpPr/>
      </dsp:nvSpPr>
      <dsp:spPr>
        <a:xfrm rot="5400000">
          <a:off x="849113" y="1409325"/>
          <a:ext cx="209083" cy="25089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 rot="-5400000">
        <a:off x="878386" y="1430233"/>
        <a:ext cx="150539" cy="146358"/>
      </dsp:txXfrm>
    </dsp:sp>
    <dsp:sp modelId="{2CD6DACC-D075-4313-9A28-83664343B77C}">
      <dsp:nvSpPr>
        <dsp:cNvPr id="0" name=""/>
        <dsp:cNvSpPr/>
      </dsp:nvSpPr>
      <dsp:spPr>
        <a:xfrm>
          <a:off x="317693" y="1674164"/>
          <a:ext cx="1271922" cy="55755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Preliminary Data Wrangling</a:t>
          </a:r>
        </a:p>
      </dsp:txBody>
      <dsp:txXfrm>
        <a:off x="334023" y="1690494"/>
        <a:ext cx="1239262" cy="524895"/>
      </dsp:txXfrm>
    </dsp:sp>
    <dsp:sp modelId="{A2E61D90-1E59-4051-A9CD-7B4EA783CD45}">
      <dsp:nvSpPr>
        <dsp:cNvPr id="0" name=""/>
        <dsp:cNvSpPr/>
      </dsp:nvSpPr>
      <dsp:spPr>
        <a:xfrm rot="5400000">
          <a:off x="849113" y="2245658"/>
          <a:ext cx="209083" cy="25089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 rot="-5400000">
        <a:off x="878386" y="2266566"/>
        <a:ext cx="150539" cy="146358"/>
      </dsp:txXfrm>
    </dsp:sp>
    <dsp:sp modelId="{4D86232B-24D5-4D76-858A-841C6816E72C}">
      <dsp:nvSpPr>
        <dsp:cNvPr id="0" name=""/>
        <dsp:cNvSpPr/>
      </dsp:nvSpPr>
      <dsp:spPr>
        <a:xfrm>
          <a:off x="317693" y="2510497"/>
          <a:ext cx="1271922" cy="55755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Convert to CSV Format</a:t>
          </a:r>
        </a:p>
      </dsp:txBody>
      <dsp:txXfrm>
        <a:off x="334023" y="2526827"/>
        <a:ext cx="1239262" cy="52489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4E0000-D00B-4BB6-9180-0AB260BCA0C5}">
      <dsp:nvSpPr>
        <dsp:cNvPr id="0" name=""/>
        <dsp:cNvSpPr/>
      </dsp:nvSpPr>
      <dsp:spPr>
        <a:xfrm>
          <a:off x="438691" y="1498"/>
          <a:ext cx="1156926" cy="55755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Perform HTTP GET</a:t>
          </a:r>
        </a:p>
      </dsp:txBody>
      <dsp:txXfrm>
        <a:off x="455021" y="17828"/>
        <a:ext cx="1124266" cy="524895"/>
      </dsp:txXfrm>
    </dsp:sp>
    <dsp:sp modelId="{FF6931E3-FAA0-4056-9B22-097D8904E790}">
      <dsp:nvSpPr>
        <dsp:cNvPr id="0" name=""/>
        <dsp:cNvSpPr/>
      </dsp:nvSpPr>
      <dsp:spPr>
        <a:xfrm rot="5400000">
          <a:off x="912613" y="572992"/>
          <a:ext cx="209083" cy="25089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 rot="-5400000">
        <a:off x="941886" y="593900"/>
        <a:ext cx="150539" cy="146358"/>
      </dsp:txXfrm>
    </dsp:sp>
    <dsp:sp modelId="{B86F4891-E2F0-4C5B-8E12-EA5616EFB95F}">
      <dsp:nvSpPr>
        <dsp:cNvPr id="0" name=""/>
        <dsp:cNvSpPr/>
      </dsp:nvSpPr>
      <dsp:spPr>
        <a:xfrm>
          <a:off x="438691" y="837831"/>
          <a:ext cx="1156926" cy="55755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Create </a:t>
          </a:r>
          <a:r>
            <a:rPr lang="en-US" sz="1400" kern="1200" dirty="0" err="1"/>
            <a:t>BeautifulSoup</a:t>
          </a:r>
          <a:endParaRPr lang="en-US" sz="1400" kern="1200" dirty="0"/>
        </a:p>
      </dsp:txBody>
      <dsp:txXfrm>
        <a:off x="455021" y="854161"/>
        <a:ext cx="1124266" cy="524895"/>
      </dsp:txXfrm>
    </dsp:sp>
    <dsp:sp modelId="{B9D52001-5E94-418D-8E59-030434BB524C}">
      <dsp:nvSpPr>
        <dsp:cNvPr id="0" name=""/>
        <dsp:cNvSpPr/>
      </dsp:nvSpPr>
      <dsp:spPr>
        <a:xfrm rot="5400000">
          <a:off x="912613" y="1409325"/>
          <a:ext cx="209083" cy="25089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 rot="-5400000">
        <a:off x="941886" y="1430233"/>
        <a:ext cx="150539" cy="146358"/>
      </dsp:txXfrm>
    </dsp:sp>
    <dsp:sp modelId="{8E60AD44-22D0-49CA-964D-7EFDCA8531BD}">
      <dsp:nvSpPr>
        <dsp:cNvPr id="0" name=""/>
        <dsp:cNvSpPr/>
      </dsp:nvSpPr>
      <dsp:spPr>
        <a:xfrm>
          <a:off x="438691" y="1674164"/>
          <a:ext cx="1156926" cy="55755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Extract Data to </a:t>
          </a:r>
          <a:r>
            <a:rPr lang="en-US" sz="1400" kern="1200" dirty="0" err="1"/>
            <a:t>Dataframe</a:t>
          </a:r>
          <a:endParaRPr lang="en-US" sz="1400" kern="1200" dirty="0"/>
        </a:p>
      </dsp:txBody>
      <dsp:txXfrm>
        <a:off x="455021" y="1690494"/>
        <a:ext cx="1124266" cy="524895"/>
      </dsp:txXfrm>
    </dsp:sp>
    <dsp:sp modelId="{C4CBA4CB-E62D-4086-B6BE-0977276AA8DA}">
      <dsp:nvSpPr>
        <dsp:cNvPr id="0" name=""/>
        <dsp:cNvSpPr/>
      </dsp:nvSpPr>
      <dsp:spPr>
        <a:xfrm rot="5400000">
          <a:off x="912613" y="2245658"/>
          <a:ext cx="209083" cy="25089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 rot="-5400000">
        <a:off x="941886" y="2266566"/>
        <a:ext cx="150539" cy="146358"/>
      </dsp:txXfrm>
    </dsp:sp>
    <dsp:sp modelId="{62170841-CBBC-4900-A74C-C7AD3F30D623}">
      <dsp:nvSpPr>
        <dsp:cNvPr id="0" name=""/>
        <dsp:cNvSpPr/>
      </dsp:nvSpPr>
      <dsp:spPr>
        <a:xfrm>
          <a:off x="438691" y="2510497"/>
          <a:ext cx="1156926" cy="55755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Convert to CSV Format</a:t>
          </a:r>
        </a:p>
      </dsp:txBody>
      <dsp:txXfrm>
        <a:off x="455021" y="2526827"/>
        <a:ext cx="1124266" cy="52489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4E0000-D00B-4BB6-9180-0AB260BCA0C5}">
      <dsp:nvSpPr>
        <dsp:cNvPr id="0" name=""/>
        <dsp:cNvSpPr/>
      </dsp:nvSpPr>
      <dsp:spPr>
        <a:xfrm>
          <a:off x="0" y="1"/>
          <a:ext cx="1907310" cy="55755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Request launch data using SpaceX API</a:t>
          </a:r>
        </a:p>
      </dsp:txBody>
      <dsp:txXfrm>
        <a:off x="16330" y="16331"/>
        <a:ext cx="1874650" cy="524895"/>
      </dsp:txXfrm>
    </dsp:sp>
    <dsp:sp modelId="{29BD9B4B-B799-4F2A-82C5-43A46D5AA05D}">
      <dsp:nvSpPr>
        <dsp:cNvPr id="0" name=""/>
        <dsp:cNvSpPr/>
      </dsp:nvSpPr>
      <dsp:spPr>
        <a:xfrm rot="5400000">
          <a:off x="849113" y="571495"/>
          <a:ext cx="209083" cy="250899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 rot="-5400000">
        <a:off x="878386" y="592403"/>
        <a:ext cx="150539" cy="146358"/>
      </dsp:txXfrm>
    </dsp:sp>
    <dsp:sp modelId="{7CBB42F8-CB8B-48D2-BDD4-9321EF50DF6A}">
      <dsp:nvSpPr>
        <dsp:cNvPr id="0" name=""/>
        <dsp:cNvSpPr/>
      </dsp:nvSpPr>
      <dsp:spPr>
        <a:xfrm>
          <a:off x="0" y="836334"/>
          <a:ext cx="1907310" cy="55755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Read .JSON and convert into a </a:t>
          </a:r>
          <a:r>
            <a:rPr lang="en-US" sz="1400" kern="1200" dirty="0" err="1"/>
            <a:t>DataFrame</a:t>
          </a:r>
          <a:endParaRPr lang="en-US" sz="1400" kern="1200" dirty="0"/>
        </a:p>
      </dsp:txBody>
      <dsp:txXfrm>
        <a:off x="16330" y="852664"/>
        <a:ext cx="1874650" cy="524895"/>
      </dsp:txXfrm>
    </dsp:sp>
    <dsp:sp modelId="{C7921CC0-D29B-4A26-B703-8B10DCA14C26}">
      <dsp:nvSpPr>
        <dsp:cNvPr id="0" name=""/>
        <dsp:cNvSpPr/>
      </dsp:nvSpPr>
      <dsp:spPr>
        <a:xfrm rot="5400000">
          <a:off x="849113" y="1407828"/>
          <a:ext cx="209083" cy="250899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 rot="-5400000">
        <a:off x="878386" y="1428736"/>
        <a:ext cx="150539" cy="146358"/>
      </dsp:txXfrm>
    </dsp:sp>
    <dsp:sp modelId="{2CD6DACC-D075-4313-9A28-83664343B77C}">
      <dsp:nvSpPr>
        <dsp:cNvPr id="0" name=""/>
        <dsp:cNvSpPr/>
      </dsp:nvSpPr>
      <dsp:spPr>
        <a:xfrm>
          <a:off x="0" y="1672667"/>
          <a:ext cx="1907310" cy="55755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Extract relevant data fields.</a:t>
          </a:r>
        </a:p>
      </dsp:txBody>
      <dsp:txXfrm>
        <a:off x="16330" y="1688997"/>
        <a:ext cx="1874650" cy="524895"/>
      </dsp:txXfrm>
    </dsp:sp>
    <dsp:sp modelId="{A2E61D90-1E59-4051-A9CD-7B4EA783CD45}">
      <dsp:nvSpPr>
        <dsp:cNvPr id="0" name=""/>
        <dsp:cNvSpPr/>
      </dsp:nvSpPr>
      <dsp:spPr>
        <a:xfrm rot="5400000">
          <a:off x="849114" y="2244159"/>
          <a:ext cx="209081" cy="250899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 rot="-5400000">
        <a:off x="878385" y="2265068"/>
        <a:ext cx="150539" cy="146357"/>
      </dsp:txXfrm>
    </dsp:sp>
    <dsp:sp modelId="{4D86232B-24D5-4D76-858A-841C6816E72C}">
      <dsp:nvSpPr>
        <dsp:cNvPr id="0" name=""/>
        <dsp:cNvSpPr/>
      </dsp:nvSpPr>
      <dsp:spPr>
        <a:xfrm>
          <a:off x="0" y="2508997"/>
          <a:ext cx="1907310" cy="55755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 err="1"/>
            <a:t>to_csv</a:t>
          </a:r>
          <a:r>
            <a:rPr lang="en-US" sz="1400" kern="1200" dirty="0"/>
            <a:t>()</a:t>
          </a:r>
        </a:p>
      </dsp:txBody>
      <dsp:txXfrm>
        <a:off x="16330" y="2525327"/>
        <a:ext cx="1874650" cy="52489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4E0000-D00B-4BB6-9180-0AB260BCA0C5}">
      <dsp:nvSpPr>
        <dsp:cNvPr id="0" name=""/>
        <dsp:cNvSpPr/>
      </dsp:nvSpPr>
      <dsp:spPr>
        <a:xfrm>
          <a:off x="0" y="1"/>
          <a:ext cx="1907310" cy="55755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Request Falcon 9 webpage using the HTTP get method.</a:t>
          </a:r>
        </a:p>
      </dsp:txBody>
      <dsp:txXfrm>
        <a:off x="16330" y="16331"/>
        <a:ext cx="1874650" cy="524895"/>
      </dsp:txXfrm>
    </dsp:sp>
    <dsp:sp modelId="{0A7DA81C-A504-494B-BA26-3A3DBC96D6E3}">
      <dsp:nvSpPr>
        <dsp:cNvPr id="0" name=""/>
        <dsp:cNvSpPr/>
      </dsp:nvSpPr>
      <dsp:spPr>
        <a:xfrm rot="5400000">
          <a:off x="848552" y="572244"/>
          <a:ext cx="210205" cy="250899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 rot="-5400000">
        <a:off x="878386" y="592591"/>
        <a:ext cx="150539" cy="147144"/>
      </dsp:txXfrm>
    </dsp:sp>
    <dsp:sp modelId="{1F6988A4-B876-449C-8D58-AE1BC04A6D03}">
      <dsp:nvSpPr>
        <dsp:cNvPr id="0" name=""/>
        <dsp:cNvSpPr/>
      </dsp:nvSpPr>
      <dsp:spPr>
        <a:xfrm>
          <a:off x="0" y="837831"/>
          <a:ext cx="1907310" cy="55755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Create object from HTML Response using Beautiful Soup</a:t>
          </a:r>
        </a:p>
      </dsp:txBody>
      <dsp:txXfrm>
        <a:off x="16330" y="854161"/>
        <a:ext cx="1874650" cy="524895"/>
      </dsp:txXfrm>
    </dsp:sp>
    <dsp:sp modelId="{7617368B-D8F9-4621-87DC-4C2FB0F9F0E5}">
      <dsp:nvSpPr>
        <dsp:cNvPr id="0" name=""/>
        <dsp:cNvSpPr/>
      </dsp:nvSpPr>
      <dsp:spPr>
        <a:xfrm rot="5400000">
          <a:off x="849113" y="1409325"/>
          <a:ext cx="209083" cy="250899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 rot="-5400000">
        <a:off x="878386" y="1430233"/>
        <a:ext cx="150539" cy="146358"/>
      </dsp:txXfrm>
    </dsp:sp>
    <dsp:sp modelId="{D71F5FF2-3591-4947-B1C1-FDEC0C5569D1}">
      <dsp:nvSpPr>
        <dsp:cNvPr id="0" name=""/>
        <dsp:cNvSpPr/>
      </dsp:nvSpPr>
      <dsp:spPr>
        <a:xfrm>
          <a:off x="0" y="1674164"/>
          <a:ext cx="1907310" cy="55755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Collect relevant headers and extract rows to </a:t>
          </a:r>
          <a:r>
            <a:rPr lang="en-US" sz="1100" kern="1200" dirty="0" err="1"/>
            <a:t>Dafa</a:t>
          </a:r>
          <a:r>
            <a:rPr lang="en-US" sz="1100" kern="1200" dirty="0"/>
            <a:t> Frame.</a:t>
          </a:r>
        </a:p>
      </dsp:txBody>
      <dsp:txXfrm>
        <a:off x="16330" y="1690494"/>
        <a:ext cx="1874650" cy="524895"/>
      </dsp:txXfrm>
    </dsp:sp>
    <dsp:sp modelId="{0590FA07-74F7-4520-8431-751C3CA84251}">
      <dsp:nvSpPr>
        <dsp:cNvPr id="0" name=""/>
        <dsp:cNvSpPr/>
      </dsp:nvSpPr>
      <dsp:spPr>
        <a:xfrm rot="5400000">
          <a:off x="849113" y="2245658"/>
          <a:ext cx="209083" cy="250899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 rot="-5400000">
        <a:off x="878386" y="2266566"/>
        <a:ext cx="150539" cy="146358"/>
      </dsp:txXfrm>
    </dsp:sp>
    <dsp:sp modelId="{FFFC1F24-E406-41DF-A6CD-A95CC48FCBF0}">
      <dsp:nvSpPr>
        <dsp:cNvPr id="0" name=""/>
        <dsp:cNvSpPr/>
      </dsp:nvSpPr>
      <dsp:spPr>
        <a:xfrm>
          <a:off x="0" y="2510497"/>
          <a:ext cx="1907310" cy="55755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 err="1"/>
            <a:t>To_csv</a:t>
          </a:r>
          <a:r>
            <a:rPr lang="en-US" sz="1100" kern="1200" dirty="0"/>
            <a:t>()</a:t>
          </a:r>
        </a:p>
      </dsp:txBody>
      <dsp:txXfrm>
        <a:off x="16330" y="2526827"/>
        <a:ext cx="1874650" cy="52489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12/7/2023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12/7/2023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13" Type="http://schemas.openxmlformats.org/officeDocument/2006/relationships/diagramData" Target="../diagrams/data3.xml"/><Relationship Id="rId18" Type="http://schemas.openxmlformats.org/officeDocument/2006/relationships/diagramData" Target="../diagrams/data4.xml"/><Relationship Id="rId3" Type="http://schemas.openxmlformats.org/officeDocument/2006/relationships/diagramData" Target="../diagrams/data1.xml"/><Relationship Id="rId21" Type="http://schemas.openxmlformats.org/officeDocument/2006/relationships/diagramColors" Target="../diagrams/colors4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17" Type="http://schemas.microsoft.com/office/2007/relationships/diagramDrawing" Target="../diagrams/drawing3.xml"/><Relationship Id="rId2" Type="http://schemas.openxmlformats.org/officeDocument/2006/relationships/image" Target="../media/image3.png"/><Relationship Id="rId16" Type="http://schemas.openxmlformats.org/officeDocument/2006/relationships/diagramColors" Target="../diagrams/colors3.xml"/><Relationship Id="rId20" Type="http://schemas.openxmlformats.org/officeDocument/2006/relationships/diagramQuickStyle" Target="../diagrams/quickStyle4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5" Type="http://schemas.openxmlformats.org/officeDocument/2006/relationships/diagramQuickStyle" Target="../diagrams/quickStyle3.xml"/><Relationship Id="rId10" Type="http://schemas.openxmlformats.org/officeDocument/2006/relationships/diagramQuickStyle" Target="../diagrams/quickStyle2.xml"/><Relationship Id="rId19" Type="http://schemas.openxmlformats.org/officeDocument/2006/relationships/diagramLayout" Target="../diagrams/layout4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Relationship Id="rId14" Type="http://schemas.openxmlformats.org/officeDocument/2006/relationships/diagramLayout" Target="../diagrams/layout3.xml"/><Relationship Id="rId22" Type="http://schemas.microsoft.com/office/2007/relationships/diagramDrawing" Target="../diagrams/drawing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&lt;Name&gt;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&lt;Date&gt;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82447" y="2049679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 marL="457200" indent="-457200">
              <a:lnSpc>
                <a:spcPct val="100000"/>
              </a:lnSpc>
              <a:spcBef>
                <a:spcPts val="1400"/>
              </a:spcBef>
              <a:buFont typeface="+mj-lt"/>
              <a:buAutoNum type="arabicPeriod" startAt="5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Call helper functions to fill up dictionary with records of launches</a:t>
            </a:r>
          </a:p>
          <a:p>
            <a:pPr marL="457200" indent="-457200">
              <a:lnSpc>
                <a:spcPct val="100000"/>
              </a:lnSpc>
              <a:spcBef>
                <a:spcPts val="1400"/>
              </a:spcBef>
              <a:buAutoNum type="arabicPeriod" startAt="5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Convert dictionary to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dataframe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and then use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to_csv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() to extract the data as a CSV.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5" name="Picture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6C4A3E25-59B7-9AF5-984F-B4A9455012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4006" y="1564345"/>
            <a:ext cx="4654456" cy="31979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1AB9A29-D04F-BEFA-DABA-7A1D929488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4006" y="4998897"/>
            <a:ext cx="3743428" cy="294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0982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141611" y="2045853"/>
            <a:ext cx="11251116" cy="3729327"/>
          </a:xfrm>
          <a:prstGeom prst="rect">
            <a:avLst/>
          </a:prstGeom>
        </p:spPr>
        <p:txBody>
          <a:bodyPr/>
          <a:lstStyle/>
          <a:p>
            <a:pPr marL="457200" indent="-457200">
              <a:buAutoNum type="arabicPeriod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Load Dataset in as a Data Frame.</a:t>
            </a:r>
          </a:p>
          <a:p>
            <a:pPr marL="457200" indent="-457200">
              <a:buAutoNum type="arabicPeriod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patterns that are relevant to the problem being solved.</a:t>
            </a:r>
          </a:p>
          <a:p>
            <a:pPr marL="457200" indent="-457200">
              <a:buAutoNum type="arabicPeriod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Create a landing outcome label.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4E1970BD-1D91-74DA-1CBF-299CB751A7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3518" y="3979789"/>
            <a:ext cx="2481851" cy="2197235"/>
          </a:xfrm>
          <a:prstGeom prst="rect">
            <a:avLst/>
          </a:prstGeom>
        </p:spPr>
      </p:pic>
      <p:pic>
        <p:nvPicPr>
          <p:cNvPr id="12" name="Picture 11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6294C996-AA4F-536E-248C-C88B7E1C55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5381" y="4513226"/>
            <a:ext cx="2362321" cy="1130358"/>
          </a:xfrm>
          <a:prstGeom prst="rect">
            <a:avLst/>
          </a:prstGeom>
        </p:spPr>
      </p:pic>
      <p:pic>
        <p:nvPicPr>
          <p:cNvPr id="14" name="Picture 13" descr="A screenshot of a computer&#10;&#10;Description automatically generated">
            <a:extLst>
              <a:ext uri="{FF2B5EF4-FFF2-40B4-BE49-F238E27FC236}">
                <a16:creationId xmlns:a16="http://schemas.microsoft.com/office/drawing/2014/main" id="{695C19A8-B2B1-59C9-5C34-9565A87950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67669" y="4275869"/>
            <a:ext cx="2575010" cy="1605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Scatter Plot: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Payload Mass vs. Flight Number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Launch Site vs. Flight Number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Payload Mass vs. Launch Site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Flight Number vs. Orbit Type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Payload vs. Orbit Type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EDA with Data Visualization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84F3D41A-A9E6-15DD-31BC-194352D0292B}"/>
              </a:ext>
            </a:extLst>
          </p:cNvPr>
          <p:cNvSpPr txBox="1">
            <a:spLocks/>
          </p:cNvSpPr>
          <p:nvPr/>
        </p:nvSpPr>
        <p:spPr>
          <a:xfrm>
            <a:off x="5369719" y="2010352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Bar Graph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Orbit Type vs. Success Rate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099CCB51-7F5C-3982-0496-6986A1F43A83}"/>
              </a:ext>
            </a:extLst>
          </p:cNvPr>
          <p:cNvSpPr txBox="1">
            <a:spLocks/>
          </p:cNvSpPr>
          <p:nvPr/>
        </p:nvSpPr>
        <p:spPr>
          <a:xfrm>
            <a:off x="5337392" y="3266718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Line Chart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Year vs. Success Rate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400306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Displayed names of the unique launch sites.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Displayed 5 records where launch sites began with the string ‘CCA’.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Displayed total payload mass carries by boosters launched by NASA.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Displayed average payload mass carried by booster version F9 v1.1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date when the first successful landing </a:t>
            </a:r>
            <a:r>
              <a:rPr lang="en-US" sz="20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outome</a:t>
            </a: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on ground pad was achieved.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the boosters which have success in drone ship and have payload mass greater than 4000 but less than 6000.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Listed total number of failure and success outcomes.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Listed names of booster versions which have caried maximum payload mass.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Ranked the count of landing outcomes between the date 6/4/2010 and 3/20/2017.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2075873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Markers for all launch sites on the map.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Folium.circle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and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folium.marker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to highlight launch sites.</a:t>
            </a:r>
          </a:p>
          <a:p>
            <a:r>
              <a:rPr lang="en-US" sz="2200" dirty="0" err="1">
                <a:latin typeface="Abadi" panose="020B0604020104020204" pitchFamily="34" charset="0"/>
              </a:rPr>
              <a:t>MarkerCluster</a:t>
            </a:r>
            <a:r>
              <a:rPr lang="en-US" sz="2200" dirty="0">
                <a:latin typeface="Abadi" panose="020B0604020104020204" pitchFamily="34" charset="0"/>
              </a:rPr>
              <a:t>() to show success (green) and failure (red) for each launch site.</a:t>
            </a:r>
          </a:p>
          <a:p>
            <a:r>
              <a:rPr lang="en-US" sz="2200" dirty="0">
                <a:latin typeface="Abadi" panose="020B0604020104020204" pitchFamily="34" charset="0"/>
              </a:rPr>
              <a:t>Calculated distances between launch site and its proximities (Coast, Railroad, Highway, City)</a:t>
            </a:r>
          </a:p>
          <a:p>
            <a:pPr lvl="1"/>
            <a:r>
              <a:rPr lang="en-US" sz="1800" dirty="0" err="1">
                <a:latin typeface="Abadi" panose="020B0604020104020204" pitchFamily="34" charset="0"/>
              </a:rPr>
              <a:t>MousePosition</a:t>
            </a:r>
            <a:r>
              <a:rPr lang="en-US" sz="1800" dirty="0">
                <a:latin typeface="Abadi" panose="020B0604020104020204" pitchFamily="34" charset="0"/>
              </a:rPr>
              <a:t>() to get coordinate for mouse position over map.</a:t>
            </a:r>
          </a:p>
          <a:p>
            <a:pPr lvl="1"/>
            <a:r>
              <a:rPr lang="en-US" sz="1800" dirty="0" err="1">
                <a:latin typeface="Abadi" panose="020B0604020104020204" pitchFamily="34" charset="0"/>
              </a:rPr>
              <a:t>Folium.Marker</a:t>
            </a:r>
            <a:r>
              <a:rPr lang="en-US" sz="1800" dirty="0">
                <a:latin typeface="Abadi" panose="020B0604020104020204" pitchFamily="34" charset="0"/>
              </a:rPr>
              <a:t>() to show distance in KM on the map.</a:t>
            </a:r>
          </a:p>
          <a:p>
            <a:pPr lvl="1"/>
            <a:r>
              <a:rPr lang="en-US" sz="1800" dirty="0" err="1">
                <a:latin typeface="Abadi" panose="020B0604020104020204" pitchFamily="34" charset="0"/>
              </a:rPr>
              <a:t>Folium.Polyline</a:t>
            </a:r>
            <a:r>
              <a:rPr lang="en-US" sz="1800" dirty="0">
                <a:latin typeface="Abadi" panose="020B0604020104020204" pitchFamily="34" charset="0"/>
              </a:rPr>
              <a:t>() to draw line between launch site and each proximity.</a:t>
            </a: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Built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 application to perform interactive visual analysis on SpaceX launch data.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Added Launch site drop-down input component to dashboard to filter data by launch site.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Added Pie chart to dashboard to show successes and failures of each launch site.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Added Payload range slider to easily select different payload ranges to identify patterns.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Added scatter plot to observe payloads correlation with launch outcomes for selected sites.</a:t>
            </a: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5981772" cy="4351338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457200" indent="-457200">
              <a:lnSpc>
                <a:spcPct val="100000"/>
              </a:lnSpc>
              <a:spcBef>
                <a:spcPts val="1400"/>
              </a:spcBef>
              <a:buFont typeface="+mj-lt"/>
              <a:buAutoNum type="arabicPeriod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Load SpaceX dataset to Data Frame and crease NumPy array from column class in Data.</a:t>
            </a:r>
          </a:p>
          <a:p>
            <a:pPr marL="457200" indent="-457200">
              <a:lnSpc>
                <a:spcPct val="100000"/>
              </a:lnSpc>
              <a:spcBef>
                <a:spcPts val="1400"/>
              </a:spcBef>
              <a:buFont typeface="+mj-lt"/>
              <a:buAutoNum type="arabicPeriod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Normalized Data in X and reassigned to variable using transform.</a:t>
            </a:r>
          </a:p>
          <a:p>
            <a:pPr marL="457200" indent="-457200">
              <a:lnSpc>
                <a:spcPct val="100000"/>
              </a:lnSpc>
              <a:spcBef>
                <a:spcPts val="1400"/>
              </a:spcBef>
              <a:buFont typeface="+mj-lt"/>
              <a:buAutoNum type="arabicPeriod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Train/Test/Split X and Y into training and test sets.</a:t>
            </a:r>
          </a:p>
          <a:p>
            <a:pPr marL="457200" indent="-457200">
              <a:lnSpc>
                <a:spcPct val="100000"/>
              </a:lnSpc>
              <a:spcBef>
                <a:spcPts val="1400"/>
              </a:spcBef>
              <a:buFont typeface="+mj-lt"/>
              <a:buAutoNum type="arabicPeriod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Created and refined models using following classification algorithms.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Logistic Regression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Grid Search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Displaying hyperparameters and accuracy score.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  <p:pic>
        <p:nvPicPr>
          <p:cNvPr id="6" name="Picture 5" descr="A close up of a text&#10;&#10;Description automatically generated">
            <a:extLst>
              <a:ext uri="{FF2B5EF4-FFF2-40B4-BE49-F238E27FC236}">
                <a16:creationId xmlns:a16="http://schemas.microsoft.com/office/drawing/2014/main" id="{98AD8E49-C71F-7DBC-5F24-972E672C74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3004" y="2212268"/>
            <a:ext cx="2140060" cy="4000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1BEB54C-60E3-96C5-0EB7-256BC371E9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5651" y="2778846"/>
            <a:ext cx="3778444" cy="2476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37DF2CA-0284-6008-10CC-8B2A41C38D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75651" y="3137431"/>
            <a:ext cx="4517127" cy="488337"/>
          </a:xfrm>
          <a:prstGeom prst="rect">
            <a:avLst/>
          </a:prstGeom>
        </p:spPr>
      </p:pic>
      <p:pic>
        <p:nvPicPr>
          <p:cNvPr id="12" name="Picture 11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B3C2B7F2-DC2F-D0EC-ECB1-568CA9E971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75651" y="3676417"/>
            <a:ext cx="4112352" cy="137455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B4EB84A-EAB2-7FBB-8D39-01EC912DE0F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75651" y="5182632"/>
            <a:ext cx="4283840" cy="355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765589"/>
            <a:ext cx="9731734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457200" indent="-457200">
              <a:lnSpc>
                <a:spcPct val="100000"/>
              </a:lnSpc>
              <a:spcBef>
                <a:spcPts val="1400"/>
              </a:spcBef>
              <a:buFont typeface="+mj-lt"/>
              <a:buAutoNum type="arabicPeriod" startAt="5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the best performing model.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  <p:pic>
        <p:nvPicPr>
          <p:cNvPr id="7" name="Picture 6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8BE41715-BD47-FFFE-B66D-96760E9ECF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5255" y="2675010"/>
            <a:ext cx="7048862" cy="1682836"/>
          </a:xfrm>
          <a:prstGeom prst="rect">
            <a:avLst/>
          </a:prstGeom>
        </p:spPr>
      </p:pic>
      <p:pic>
        <p:nvPicPr>
          <p:cNvPr id="11" name="Picture 10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32CCE1BE-92C3-A811-1AC0-656C155355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0255" y="4610654"/>
            <a:ext cx="5594638" cy="1162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4853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A10B11FD-277C-05FC-6FB1-F2BBFFCF7C96}"/>
              </a:ext>
            </a:extLst>
          </p:cNvPr>
          <p:cNvSpPr/>
          <p:nvPr/>
        </p:nvSpPr>
        <p:spPr>
          <a:xfrm>
            <a:off x="808182" y="4710545"/>
            <a:ext cx="10815785" cy="1902691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1012271-D40F-1AE8-0589-A956CF919339}"/>
              </a:ext>
            </a:extLst>
          </p:cNvPr>
          <p:cNvSpPr/>
          <p:nvPr/>
        </p:nvSpPr>
        <p:spPr>
          <a:xfrm>
            <a:off x="808182" y="3238639"/>
            <a:ext cx="10815783" cy="1471906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31B7F29-E76B-3F40-45DF-A74C420C10C0}"/>
              </a:ext>
            </a:extLst>
          </p:cNvPr>
          <p:cNvSpPr/>
          <p:nvPr/>
        </p:nvSpPr>
        <p:spPr>
          <a:xfrm>
            <a:off x="808182" y="1371600"/>
            <a:ext cx="10815783" cy="1902691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1370335" y="1902691"/>
            <a:ext cx="3467638" cy="41620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1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4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 dirty="0"/>
          </a:p>
          <a:p>
            <a:pPr marL="457200" lvl="1" indent="0">
              <a:buNone/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E92C4FBA-5261-4E72-6D32-793582AE24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59871" y="1551798"/>
            <a:ext cx="2341864" cy="1598239"/>
          </a:xfrm>
          <a:prstGeom prst="rect">
            <a:avLst/>
          </a:prstGeom>
        </p:spPr>
      </p:pic>
      <p:pic>
        <p:nvPicPr>
          <p:cNvPr id="6" name="Picture 5" descr="A blue line on a white background&#10;&#10;Description automatically generated">
            <a:extLst>
              <a:ext uri="{FF2B5EF4-FFF2-40B4-BE49-F238E27FC236}">
                <a16:creationId xmlns:a16="http://schemas.microsoft.com/office/drawing/2014/main" id="{6A5BC479-B94C-1DF2-64E5-CA06D4648E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69078" y="1551798"/>
            <a:ext cx="2654485" cy="1686840"/>
          </a:xfrm>
          <a:prstGeom prst="rect">
            <a:avLst/>
          </a:prstGeom>
        </p:spPr>
      </p:pic>
      <p:pic>
        <p:nvPicPr>
          <p:cNvPr id="10" name="Picture 9" descr="A pie chart with numbers and a few percentages&#10;&#10;Description automatically generated">
            <a:extLst>
              <a:ext uri="{FF2B5EF4-FFF2-40B4-BE49-F238E27FC236}">
                <a16:creationId xmlns:a16="http://schemas.microsoft.com/office/drawing/2014/main" id="{2971DA27-6D40-DF84-3D64-4ED2292130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7187" y="3358788"/>
            <a:ext cx="1435174" cy="1295467"/>
          </a:xfrm>
          <a:prstGeom prst="rect">
            <a:avLst/>
          </a:prstGeom>
        </p:spPr>
      </p:pic>
      <p:pic>
        <p:nvPicPr>
          <p:cNvPr id="12" name="Picture 11" descr="A screenshot of a graph&#10;&#10;Description automatically generated">
            <a:extLst>
              <a:ext uri="{FF2B5EF4-FFF2-40B4-BE49-F238E27FC236}">
                <a16:creationId xmlns:a16="http://schemas.microsoft.com/office/drawing/2014/main" id="{6DDFF983-0914-DDC2-5AA6-15217D460A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70975" y="4855398"/>
            <a:ext cx="4248368" cy="1612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1555788" y="4521417"/>
            <a:ext cx="8944045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As Flight Number increases so do successes (Class 1 – Orange)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 site KSC LC 39A was not used in any initial launches and it took 26 attempts before a launch was done there.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 descr="A graph with orange and blue dots&#10;&#10;Description automatically generated">
            <a:extLst>
              <a:ext uri="{FF2B5EF4-FFF2-40B4-BE49-F238E27FC236}">
                <a16:creationId xmlns:a16="http://schemas.microsoft.com/office/drawing/2014/main" id="{FAF12E20-26CF-7B0B-073B-6C43D086C5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413" y="1767980"/>
            <a:ext cx="11595173" cy="223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599138" y="1589527"/>
            <a:ext cx="4531661" cy="4050066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There are no rockets launched with a payload greater than 10,000 kg at launch site VAFB SLC 4E.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Payloads above 8500 kg and below 10000 kg tend to be attempted at VAFB SLC 4E launch site.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There are no clear correlations between the other 2 launch sites and payload mass.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6" name="Picture 5" descr="A graph of a graph with orange dots&#10;&#10;Description automatically generated with medium confidence">
            <a:extLst>
              <a:ext uri="{FF2B5EF4-FFF2-40B4-BE49-F238E27FC236}">
                <a16:creationId xmlns:a16="http://schemas.microsoft.com/office/drawing/2014/main" id="{67AC617F-E2EC-E6D0-C440-F2ADEB5175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3481" y="1589527"/>
            <a:ext cx="5916180" cy="4288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05681" y="2733278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ES-LI, GEO, HEO, and SSO have highest success rates.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GTO has lowest.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 descr="A graph of blue bars&#10;&#10;Description automatically generated">
            <a:extLst>
              <a:ext uri="{FF2B5EF4-FFF2-40B4-BE49-F238E27FC236}">
                <a16:creationId xmlns:a16="http://schemas.microsoft.com/office/drawing/2014/main" id="{5C117A81-4649-1A6B-7580-51A94D40B0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3273" y="1694115"/>
            <a:ext cx="5983046" cy="4045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6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First successful landing of VLEO doesn’t occur until around 63</a:t>
            </a:r>
            <a:r>
              <a:rPr lang="en-US" sz="2200" baseline="30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rd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flight.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For most orbits (excluding VLEO) successful landing attempts increase with flight number.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 descr="A graph with blue and orange dots&#10;&#10;Description automatically generated">
            <a:extLst>
              <a:ext uri="{FF2B5EF4-FFF2-40B4-BE49-F238E27FC236}">
                <a16:creationId xmlns:a16="http://schemas.microsoft.com/office/drawing/2014/main" id="{D4651AD2-9D5E-B258-E5AA-624FC56400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1250" y="1547963"/>
            <a:ext cx="5504699" cy="4288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payload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 descr="A graph with numbers and dots&#10;&#10;Description automatically generated">
            <a:extLst>
              <a:ext uri="{FF2B5EF4-FFF2-40B4-BE49-F238E27FC236}">
                <a16:creationId xmlns:a16="http://schemas.microsoft.com/office/drawing/2014/main" id="{08C758AE-A01C-1300-4636-BF1AA7D9F8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2694" y="1501782"/>
            <a:ext cx="5495555" cy="4288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 chart of yearly average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u="sng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Query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Distinct returns only unique values from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Launch_Site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column.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u="sng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Result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E53AE7-7B38-C016-EABC-F9A35F1CE9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800" y="2377840"/>
            <a:ext cx="3245017" cy="234962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955B41CE-F360-E101-E1FE-A5D99A1264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8947" y="4001294"/>
            <a:ext cx="1282766" cy="146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u="sng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Query: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Like ‘CCA%’ returns any results with CCA in the string. Limit 5 ensures that only 5 results are returned.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u="sng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Result: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1C8196-E883-98A2-1EFB-3CC1DF189F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6064" y="2412705"/>
            <a:ext cx="4311872" cy="222261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0D9F6816-458E-B21E-CC89-53507C5A09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0580" y="4331980"/>
            <a:ext cx="9555019" cy="1320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u="sng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Query: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b="1" i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Where Customer =‘NASA (CRS)’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added to the end of the query selects only rows that have NASA as a customer.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b="1" i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Sum(PAYLOAD_MASS_KG_)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sums up all values in this column that meet the criteria specified by the where operation.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u="sng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Results: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3ABB86-D20D-813F-6D3E-AB4D8706AF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040" y="2430312"/>
            <a:ext cx="5156465" cy="279414"/>
          </a:xfrm>
          <a:prstGeom prst="rect">
            <a:avLst/>
          </a:prstGeom>
        </p:spPr>
      </p:pic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D3ADF6F6-582C-6426-0DF0-9B9D7D29E9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4713" y="4940483"/>
            <a:ext cx="1854295" cy="565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u="sng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QUERY: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b="1" i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WHERE </a:t>
            </a:r>
            <a:r>
              <a:rPr lang="en-US" sz="2000" b="1" i="1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Booster_Version</a:t>
            </a:r>
            <a:r>
              <a:rPr lang="en-US" sz="2000" b="1" i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LIKE ‘F9 v1.1’ </a:t>
            </a: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added at the end returns only values in the </a:t>
            </a:r>
            <a:r>
              <a:rPr lang="en-US" sz="20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Booster_Version</a:t>
            </a: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column that have the string F9 v1.1 in them.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b="1" i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Avg(PAYLOAD_MASS_KG_) </a:t>
            </a: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averages every value that meets the criteria specified using the where operation.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u="sng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RESULTS: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BB6C547-B5F2-7872-3034-CE76492944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181" y="2333908"/>
            <a:ext cx="5689892" cy="241312"/>
          </a:xfrm>
          <a:prstGeom prst="rect">
            <a:avLst/>
          </a:prstGeom>
        </p:spPr>
      </p:pic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AF892995-00BB-FEDC-4C90-B40272C94C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6805" y="5111931"/>
            <a:ext cx="1879697" cy="628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1018940" y="2022764"/>
            <a:ext cx="10326708" cy="3537527"/>
          </a:xfrm>
          <a:prstGeom prst="rect">
            <a:avLst/>
          </a:prstGeom>
        </p:spPr>
        <p:txBody>
          <a:bodyPr lIns="91440" tIns="45720" rIns="91440" bIns="45720" anchor="t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  <a:buFont typeface="Courier New" panose="02070309020205020404" pitchFamily="49" charset="0"/>
              <a:buChar char="o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Collection using API calls and Web-scrapping.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Courier New" panose="02070309020205020404" pitchFamily="49" charset="0"/>
              <a:buChar char="o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Wrangling.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Courier New" panose="02070309020205020404" pitchFamily="49" charset="0"/>
              <a:buChar char="o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Use SQL and visuals to conduct Exploratory Data Analysis.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Courier New" panose="02070309020205020404" pitchFamily="49" charset="0"/>
              <a:buChar char="o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Folium used to make highly interactive map of launch sites.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Courier New" panose="02070309020205020404" pitchFamily="49" charset="0"/>
              <a:buChar char="o"/>
            </a:pP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 to build Dashboard for deeper analysis of data.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Courier New" panose="02070309020205020404" pitchFamily="49" charset="0"/>
              <a:buChar char="o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Model to predict landing success of failure of Falcon 9 First Stage.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  <a:buFont typeface="Courier New" panose="02070309020205020404" pitchFamily="49" charset="0"/>
              <a:buChar char="o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Visuals and Interactive Dashboards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Courier New" panose="02070309020205020404" pitchFamily="49" charset="0"/>
              <a:buChar char="o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Model Results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u="sng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QUERY: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i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Min(Date) as </a:t>
            </a:r>
            <a:r>
              <a:rPr lang="en-US" sz="2200" b="1" i="1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min_date</a:t>
            </a:r>
            <a:r>
              <a:rPr lang="en-US" sz="2200" i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searches for the lowest value in the date column and returns it under the header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min_date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u="sng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RESULT: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BD4DE06-37CF-2F83-B963-35C182E664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994" y="2374893"/>
            <a:ext cx="6343976" cy="279414"/>
          </a:xfrm>
          <a:prstGeom prst="rect">
            <a:avLst/>
          </a:prstGeom>
        </p:spPr>
      </p:pic>
      <p:pic>
        <p:nvPicPr>
          <p:cNvPr id="8" name="Picture 7" descr="A close up of a number&#10;&#10;Description automatically generated">
            <a:extLst>
              <a:ext uri="{FF2B5EF4-FFF2-40B4-BE49-F238E27FC236}">
                <a16:creationId xmlns:a16="http://schemas.microsoft.com/office/drawing/2014/main" id="{40FAF3EF-4CD5-8CA0-3EB6-122C7CD494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4870" y="4890807"/>
            <a:ext cx="882695" cy="533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QUERY: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i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And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operation allows the querying of data based on several conditions. In this case that </a:t>
            </a:r>
            <a:r>
              <a:rPr lang="en-US" sz="2200" b="1" i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(PAYLOAD_MASS_KG_ &gt; 4000 and PAYLOAD_MASS_KG_ &lt; 6000)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as well as the </a:t>
            </a:r>
            <a:r>
              <a:rPr lang="en-US" sz="2200" b="1" i="1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Landing_Outcome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column having a value of </a:t>
            </a:r>
            <a:r>
              <a:rPr lang="en-US" sz="2200" b="1" i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 (drone ship)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u="sng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RESULTS:</a:t>
            </a:r>
            <a:endParaRPr lang="en-US" sz="2200" b="1" u="sng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5CB606-CE17-1CC0-E6DA-B32B790ED8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0069" y="2281373"/>
            <a:ext cx="6832951" cy="355618"/>
          </a:xfrm>
          <a:prstGeom prst="rect">
            <a:avLst/>
          </a:prstGeom>
        </p:spPr>
      </p:pic>
      <p:pic>
        <p:nvPicPr>
          <p:cNvPr id="7" name="Picture 6" descr="A screenshot of a phone&#10;&#10;Description automatically generated">
            <a:extLst>
              <a:ext uri="{FF2B5EF4-FFF2-40B4-BE49-F238E27FC236}">
                <a16:creationId xmlns:a16="http://schemas.microsoft.com/office/drawing/2014/main" id="{0B8E6325-9A2D-DF77-DFAE-E7D2031768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0559" y="4480068"/>
            <a:ext cx="1174810" cy="1441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u="sng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QUERY: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i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Group by </a:t>
            </a:r>
            <a:r>
              <a:rPr lang="en-US" sz="2200" b="1" i="1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Mission_Outcome</a:t>
            </a:r>
            <a:r>
              <a:rPr lang="en-US" sz="2200" b="1" i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consolidates all of the data by distinct values in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Mission_Outcome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column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i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Count(</a:t>
            </a:r>
            <a:r>
              <a:rPr lang="en-US" sz="2200" b="1" i="1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Mission_Outcome</a:t>
            </a:r>
            <a:r>
              <a:rPr lang="en-US" sz="2200" b="1" i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)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as counts returns a new column of the quantity of each mission outcome type.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u="sng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RESULTS: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972E023-469D-7DB6-5932-BCC831C044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62" y="2389323"/>
            <a:ext cx="6686894" cy="342918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C3DABDAC-4570-5B8A-623E-5E2825DAD6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6791" y="4604486"/>
            <a:ext cx="2489328" cy="1505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u="sng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QUERY: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b="1" u="sng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u="sng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RESULTS: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709FFDE-A028-A269-3153-92598D4A3F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0" y="2383940"/>
            <a:ext cx="8985712" cy="234962"/>
          </a:xfrm>
          <a:prstGeom prst="rect">
            <a:avLst/>
          </a:prstGeom>
        </p:spPr>
      </p:pic>
      <p:pic>
        <p:nvPicPr>
          <p:cNvPr id="8" name="Picture 7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609BA5E6-72D8-195C-5743-95FE0B999D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563" y="3429000"/>
            <a:ext cx="2233449" cy="3095213"/>
          </a:xfrm>
          <a:prstGeom prst="rect">
            <a:avLst/>
          </a:prstGeom>
        </p:spPr>
      </p:pic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E58D5368-E9F6-E490-1DD4-3CA46DA9AADA}"/>
              </a:ext>
            </a:extLst>
          </p:cNvPr>
          <p:cNvSpPr txBox="1">
            <a:spLocks/>
          </p:cNvSpPr>
          <p:nvPr/>
        </p:nvSpPr>
        <p:spPr>
          <a:xfrm>
            <a:off x="3334327" y="3260437"/>
            <a:ext cx="8368145" cy="449902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i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Where PAYLOAD_MASS_KG = Select max(PAYLOAD_MASS_KG_)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returns only rows where the payload mass is equal to the maximum </a:t>
            </a:r>
            <a:r>
              <a:rPr lang="en-US" sz="2200" b="1" i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PAYLOAD_MASS_KG_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value present within the dataset.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 this case the maximum payload mass carried by any Booster Version is 15600 KG </a:t>
            </a:r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34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u="sng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QUERY: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b="1" u="sng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b="1" u="sng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u="sng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RESULT:</a:t>
            </a:r>
            <a:endParaRPr lang="en-US" b="1" u="sng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B544C0C-ED83-DCDD-3154-976C15A5C5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352" y="2512856"/>
            <a:ext cx="9582642" cy="209561"/>
          </a:xfrm>
          <a:prstGeom prst="rect">
            <a:avLst/>
          </a:prstGeom>
        </p:spPr>
      </p:pic>
      <p:pic>
        <p:nvPicPr>
          <p:cNvPr id="8" name="Picture 7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5017E8E7-DA9B-703E-FB02-092AAAE4D7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6418" y="3907246"/>
            <a:ext cx="3124361" cy="933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u="sng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QUERY: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i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Order by count(*) desc;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arranges all of the query results based on tallying up the Landing Outcomes and displaying them in descending order of quantity.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u="sng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RESULTS: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6A44EEB-ACD9-9018-78AE-AA57048251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282" y="2395538"/>
            <a:ext cx="7868054" cy="577880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892D64A2-8AF0-8CC2-AA51-8459C9A646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8027" y="4251108"/>
            <a:ext cx="1836919" cy="1975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088909" y="1560258"/>
            <a:ext cx="388389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SpaceX has 4 total launch sites.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1 is located in California, US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VAFB SLC-4E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3 are located in Florida, US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KSC LC-39A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CCAFS LC40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CCAFS SLC-40</a:t>
            </a: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SpaceX Falcon 9 – Launch Sites Map</a:t>
            </a:r>
          </a:p>
        </p:txBody>
      </p:sp>
      <p:pic>
        <p:nvPicPr>
          <p:cNvPr id="6" name="Picture 5" descr="A map of the world&#10;&#10;Description automatically generated">
            <a:extLst>
              <a:ext uri="{FF2B5EF4-FFF2-40B4-BE49-F238E27FC236}">
                <a16:creationId xmlns:a16="http://schemas.microsoft.com/office/drawing/2014/main" id="{52F3ED6D-EFFA-C37B-D9E1-18FEC1F466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2594" y="2122404"/>
            <a:ext cx="5346953" cy="3098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38</a:t>
            </a:fld>
            <a:endParaRPr lang="en-US"/>
          </a:p>
        </p:txBody>
      </p:sp>
      <p:pic>
        <p:nvPicPr>
          <p:cNvPr id="7" name="Content Placeholder 6" descr="A map of the world&#10;&#10;Description automatically generated">
            <a:extLst>
              <a:ext uri="{FF2B5EF4-FFF2-40B4-BE49-F238E27FC236}">
                <a16:creationId xmlns:a16="http://schemas.microsoft.com/office/drawing/2014/main" id="{A32C1F27-B801-A532-41F6-ACE4042EC95F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 rotWithShape="1">
          <a:blip r:embed="rId3"/>
          <a:srcRect t="41416"/>
          <a:stretch/>
        </p:blipFill>
        <p:spPr>
          <a:xfrm>
            <a:off x="2262369" y="2263920"/>
            <a:ext cx="6991709" cy="237352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2&gt;</a:t>
            </a:r>
          </a:p>
        </p:txBody>
      </p:sp>
      <p:pic>
        <p:nvPicPr>
          <p:cNvPr id="4" name="Picture 3" descr="A screenshot of a map&#10;&#10;Description automatically generated">
            <a:extLst>
              <a:ext uri="{FF2B5EF4-FFF2-40B4-BE49-F238E27FC236}">
                <a16:creationId xmlns:a16="http://schemas.microsoft.com/office/drawing/2014/main" id="{92143562-A278-405F-9D17-79AFFBAE69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011" y="4158610"/>
            <a:ext cx="10198678" cy="2258073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6BDFA3D-2739-052E-C665-413B9F37494F}"/>
              </a:ext>
            </a:extLst>
          </p:cNvPr>
          <p:cNvCxnSpPr>
            <a:cxnSpLocks/>
            <a:endCxn id="31" idx="1"/>
          </p:cNvCxnSpPr>
          <p:nvPr/>
        </p:nvCxnSpPr>
        <p:spPr>
          <a:xfrm flipV="1">
            <a:off x="1897508" y="2833588"/>
            <a:ext cx="1210294" cy="143124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7C0CFCD-ECC9-907E-AE67-24952F09F4D5}"/>
              </a:ext>
            </a:extLst>
          </p:cNvPr>
          <p:cNvCxnSpPr>
            <a:cxnSpLocks/>
            <a:endCxn id="31" idx="5"/>
          </p:cNvCxnSpPr>
          <p:nvPr/>
        </p:nvCxnSpPr>
        <p:spPr>
          <a:xfrm flipV="1">
            <a:off x="2622035" y="3166674"/>
            <a:ext cx="831915" cy="259681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EC53E50-2327-488F-F07F-DBB5EF08059D}"/>
              </a:ext>
            </a:extLst>
          </p:cNvPr>
          <p:cNvCxnSpPr>
            <a:cxnSpLocks/>
            <a:endCxn id="32" idx="2"/>
          </p:cNvCxnSpPr>
          <p:nvPr/>
        </p:nvCxnSpPr>
        <p:spPr>
          <a:xfrm flipV="1">
            <a:off x="3586708" y="3129439"/>
            <a:ext cx="229877" cy="239390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8BD02AD-1CFF-8A7D-0B12-265A65356A93}"/>
              </a:ext>
            </a:extLst>
          </p:cNvPr>
          <p:cNvCxnSpPr>
            <a:cxnSpLocks/>
            <a:endCxn id="32" idx="0"/>
          </p:cNvCxnSpPr>
          <p:nvPr/>
        </p:nvCxnSpPr>
        <p:spPr>
          <a:xfrm flipH="1" flipV="1">
            <a:off x="4061348" y="2893912"/>
            <a:ext cx="6851416" cy="130863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834BF2B0-071A-9ACC-B7F4-BF7F740A292C}"/>
              </a:ext>
            </a:extLst>
          </p:cNvPr>
          <p:cNvSpPr/>
          <p:nvPr/>
        </p:nvSpPr>
        <p:spPr>
          <a:xfrm>
            <a:off x="3036113" y="2764604"/>
            <a:ext cx="489526" cy="471054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D1DB2159-5569-4051-8B1E-90F22A608D99}"/>
              </a:ext>
            </a:extLst>
          </p:cNvPr>
          <p:cNvSpPr/>
          <p:nvPr/>
        </p:nvSpPr>
        <p:spPr>
          <a:xfrm>
            <a:off x="3816585" y="2893912"/>
            <a:ext cx="489526" cy="471054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90688"/>
            <a:ext cx="8597827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show the screenshot of a selected launch site to its proximities such as railway, highway, coastline, with distance calculated and displayed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6" y="1588592"/>
            <a:ext cx="9663121" cy="41564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context</a:t>
            </a:r>
          </a:p>
          <a:p>
            <a:pPr marL="457200" lvl="1" indent="0">
              <a:spcBef>
                <a:spcPts val="1400"/>
              </a:spcBef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Due to successes of space companies such as SpaceX, the Space Industry is experiencing a boom in popularity and investment. The main bottleneck holding startups back from entering this industry is the Cost of Launch to put a payload in orbit. </a:t>
            </a:r>
          </a:p>
          <a:p>
            <a:pPr marL="457200" lvl="1" indent="0">
              <a:spcBef>
                <a:spcPts val="1400"/>
              </a:spcBef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 has had significant success reusing their First Stage. This has allowed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to perform launches for the price of $62,000,000 compared to competitors which are offering launches at around $165,000,000.</a:t>
            </a:r>
          </a:p>
          <a:p>
            <a:pPr marL="457200" lvl="1" indent="0">
              <a:spcBef>
                <a:spcPts val="1400"/>
              </a:spcBef>
              <a:buNone/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you want to find answers</a:t>
            </a:r>
          </a:p>
          <a:p>
            <a:pPr marL="457200" lvl="1" indent="0">
              <a:spcBef>
                <a:spcPts val="1400"/>
              </a:spcBef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Can we tell if the First Stage of a Falcon 9 launch will land successfully?</a:t>
            </a:r>
          </a:p>
          <a:p>
            <a:pPr marL="457200" lvl="1" indent="0">
              <a:spcBef>
                <a:spcPts val="1400"/>
              </a:spcBef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What are the major variables and their effect on landing outcomes?</a:t>
            </a:r>
          </a:p>
          <a:p>
            <a:pPr marL="457200" lvl="1" indent="0">
              <a:spcBef>
                <a:spcPts val="1400"/>
              </a:spcBef>
              <a:buNone/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By looking at the accuracy scores it is evident that Decision tree was the most accurate predictive model.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There was no difference between testing accuracy on any model. (all = 0.833)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 descr="A screenshot of a score&#10;&#10;Description automatically generated">
            <a:extLst>
              <a:ext uri="{FF2B5EF4-FFF2-40B4-BE49-F238E27FC236}">
                <a16:creationId xmlns:a16="http://schemas.microsoft.com/office/drawing/2014/main" id="{9831EC6D-D5CE-2591-95F8-52710BE50F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8868" y="2348306"/>
            <a:ext cx="4089610" cy="1524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596329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18 Predictions made.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All models had same confusion matrix.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12 predicted yes for landing.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3 predicted no for landing but did successfully land.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3 predicted yes for landing that did not land successfully.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Error rate = 16.5%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 descr="A comparison of a graph&#10;&#10;Description automatically generated with medium confidence">
            <a:extLst>
              <a:ext uri="{FF2B5EF4-FFF2-40B4-BE49-F238E27FC236}">
                <a16:creationId xmlns:a16="http://schemas.microsoft.com/office/drawing/2014/main" id="{681E513E-4A4F-C6AE-6E12-8309F6DF28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7381" y="2769684"/>
            <a:ext cx="3886400" cy="2768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9801007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As time goes on and more attempts are made (and presumably learned from) the rate of success on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relanding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the first stage improves.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There was a marked 80% improvement in success rate from 2013 to 2020.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GTO is the orbit with the lowest success rate.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 Sites typically are located on coastal areas closer to the equator.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Decision Tree was the Machine Learning model with the highest predictive accuracy though with a small sample size it is hard to say for certain that it would be the best approach long term.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445491"/>
            <a:ext cx="10515600" cy="4731472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Collection was performed using both official SpaceX provided APIs as well as web scrapping publicly available information on Wikipedia.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1C5A1F57-9AF2-E038-BA86-CEA2F388F49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95349695"/>
              </p:ext>
            </p:extLst>
          </p:nvPr>
        </p:nvGraphicFramePr>
        <p:xfrm>
          <a:off x="826654" y="3274291"/>
          <a:ext cx="1907310" cy="30695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564616D5-9D62-4A2F-851F-911EAC6E420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57623072"/>
              </p:ext>
            </p:extLst>
          </p:nvPr>
        </p:nvGraphicFramePr>
        <p:xfrm>
          <a:off x="5982855" y="3274291"/>
          <a:ext cx="2034310" cy="30695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93D507D8-4CC7-88C5-7D8B-90D9A3ABFDF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94346112"/>
              </p:ext>
            </p:extLst>
          </p:nvPr>
        </p:nvGraphicFramePr>
        <p:xfrm>
          <a:off x="2863403" y="3274291"/>
          <a:ext cx="1907310" cy="30695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D2FB0E43-0CEC-4FAF-69D3-1424ED1F82C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32512690"/>
              </p:ext>
            </p:extLst>
          </p:nvPr>
        </p:nvGraphicFramePr>
        <p:xfrm>
          <a:off x="8017165" y="3274291"/>
          <a:ext cx="1907310" cy="30695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8" r:lo="rId19" r:qs="rId20" r:cs="rId21"/>
          </a:graphicData>
        </a:graphic>
      </p:graphicFrame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57B7089-3696-FAA2-7411-49109300DF62}"/>
              </a:ext>
            </a:extLst>
          </p:cNvPr>
          <p:cNvCxnSpPr>
            <a:cxnSpLocks/>
          </p:cNvCxnSpPr>
          <p:nvPr/>
        </p:nvCxnSpPr>
        <p:spPr>
          <a:xfrm>
            <a:off x="5634182" y="3043382"/>
            <a:ext cx="0" cy="330046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69DFA8B-2FD8-80AF-E5AA-BC2A96126FDF}"/>
              </a:ext>
            </a:extLst>
          </p:cNvPr>
          <p:cNvCxnSpPr/>
          <p:nvPr/>
        </p:nvCxnSpPr>
        <p:spPr>
          <a:xfrm>
            <a:off x="1103745" y="3043382"/>
            <a:ext cx="882073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C467F01-D53D-5C91-955C-B6F38BCF7B0C}"/>
              </a:ext>
            </a:extLst>
          </p:cNvPr>
          <p:cNvSpPr txBox="1"/>
          <p:nvPr/>
        </p:nvSpPr>
        <p:spPr>
          <a:xfrm>
            <a:off x="2225964" y="2510135"/>
            <a:ext cx="20135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SpaceX API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0421E1B-2790-4970-9AFC-3057B7B22522}"/>
              </a:ext>
            </a:extLst>
          </p:cNvPr>
          <p:cNvSpPr txBox="1"/>
          <p:nvPr/>
        </p:nvSpPr>
        <p:spPr>
          <a:xfrm>
            <a:off x="6811817" y="2491816"/>
            <a:ext cx="22918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Web-scrapping</a:t>
            </a: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623192" y="2141250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514350" indent="-514350">
              <a:buAutoNum type="arabicPeriod"/>
            </a:pPr>
            <a:r>
              <a:rPr lang="en-US" dirty="0"/>
              <a:t>API Request and Read Response into Data Frame</a:t>
            </a:r>
          </a:p>
          <a:p>
            <a:pPr marL="514350" indent="-514350">
              <a:buAutoNum type="arabicPeriod"/>
            </a:pPr>
            <a:endParaRPr lang="en-US" dirty="0"/>
          </a:p>
          <a:p>
            <a:pPr marL="514350" indent="-514350">
              <a:buAutoNum type="arabicPeriod"/>
            </a:pPr>
            <a:r>
              <a:rPr lang="en-US" dirty="0"/>
              <a:t>Declare Global Variables. These will store data returned by helper functions.</a:t>
            </a:r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pic>
        <p:nvPicPr>
          <p:cNvPr id="7" name="Picture 6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8AA096CB-06D8-6102-AA0B-948631DA5F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4242"/>
          <a:stretch/>
        </p:blipFill>
        <p:spPr>
          <a:xfrm>
            <a:off x="7025157" y="1744518"/>
            <a:ext cx="4006780" cy="3823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2238952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457200" indent="-457200">
              <a:lnSpc>
                <a:spcPct val="100000"/>
              </a:lnSpc>
              <a:spcBef>
                <a:spcPts val="1400"/>
              </a:spcBef>
              <a:buFont typeface="+mj-lt"/>
              <a:buAutoNum type="arabicPeriod" startAt="3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Call helper functions to populate global variables.</a:t>
            </a:r>
          </a:p>
          <a:p>
            <a:pPr marL="457200" indent="-457200">
              <a:lnSpc>
                <a:spcPct val="100000"/>
              </a:lnSpc>
              <a:spcBef>
                <a:spcPts val="1400"/>
              </a:spcBef>
              <a:buFont typeface="+mj-lt"/>
              <a:buAutoNum type="arabicPeriod" startAt="3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Construct data using dictionary.</a:t>
            </a:r>
          </a:p>
          <a:p>
            <a:pPr marL="457200" indent="-457200">
              <a:lnSpc>
                <a:spcPct val="100000"/>
              </a:lnSpc>
              <a:spcBef>
                <a:spcPts val="1400"/>
              </a:spcBef>
              <a:buFont typeface="+mj-lt"/>
              <a:buAutoNum type="arabicPeriod" startAt="3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Convert dictionary into data frame, filter for Falcon 9 launches, and convert to CSV.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pic>
        <p:nvPicPr>
          <p:cNvPr id="5" name="Picture 4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0C5DA35D-3757-4F00-48E2-23B5E81DADC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5825"/>
          <a:stretch/>
        </p:blipFill>
        <p:spPr>
          <a:xfrm>
            <a:off x="6845047" y="2165926"/>
            <a:ext cx="4006780" cy="302952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0F32D97-1AA8-D9EC-FDD6-1C61D823EB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6575" y="5252559"/>
            <a:ext cx="3020290" cy="227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8204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523206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 marL="457200" indent="-457200">
              <a:lnSpc>
                <a:spcPct val="100000"/>
              </a:lnSpc>
              <a:spcBef>
                <a:spcPts val="1400"/>
              </a:spcBef>
              <a:buAutoNum type="arabicPeriod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Create HTTP GET method and request Falcon 9 launch webpage.</a:t>
            </a:r>
          </a:p>
          <a:p>
            <a:pPr marL="457200" indent="-457200">
              <a:lnSpc>
                <a:spcPct val="100000"/>
              </a:lnSpc>
              <a:spcBef>
                <a:spcPts val="1400"/>
              </a:spcBef>
              <a:buAutoNum type="arabicPeriod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Create Beautiful soup object.</a:t>
            </a:r>
          </a:p>
          <a:p>
            <a:pPr marL="457200" indent="-457200">
              <a:lnSpc>
                <a:spcPct val="100000"/>
              </a:lnSpc>
              <a:spcBef>
                <a:spcPts val="1400"/>
              </a:spcBef>
              <a:buAutoNum type="arabicPeriod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 all Tables on the wiki page and extract column names from table headers.</a:t>
            </a:r>
          </a:p>
          <a:p>
            <a:pPr marL="457200" indent="-457200">
              <a:lnSpc>
                <a:spcPct val="100000"/>
              </a:lnSpc>
              <a:spcBef>
                <a:spcPts val="1400"/>
              </a:spcBef>
              <a:buAutoNum type="arabicPeriod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Create dictionary with keys from extracted column names.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7" name="Picture 6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10D3235D-97F0-ECDB-2A04-25794C47F9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566704"/>
            <a:ext cx="4986770" cy="4262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707</TotalTime>
  <Words>1881</Words>
  <Application>Microsoft Office PowerPoint</Application>
  <PresentationFormat>Widescreen</PresentationFormat>
  <Paragraphs>277</Paragraphs>
  <Slides>44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2" baseType="lpstr">
      <vt:lpstr>Abadi</vt:lpstr>
      <vt:lpstr>Arial</vt:lpstr>
      <vt:lpstr>Calibri</vt:lpstr>
      <vt:lpstr>Calibri Light</vt:lpstr>
      <vt:lpstr>Courier New</vt:lpstr>
      <vt:lpstr>IBM Plex Mono SemiBold</vt:lpstr>
      <vt:lpstr>IBM Plex Mono Text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&lt;Title&gt;</dc:title>
  <dc:creator>YAN Luo</dc:creator>
  <cp:lastModifiedBy>Ryan Northrup</cp:lastModifiedBy>
  <cp:revision>200</cp:revision>
  <dcterms:created xsi:type="dcterms:W3CDTF">2021-04-29T18:58:34Z</dcterms:created>
  <dcterms:modified xsi:type="dcterms:W3CDTF">2023-12-08T05:06:38Z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